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317" r:id="rId5"/>
    <p:sldId id="309" r:id="rId6"/>
    <p:sldId id="318" r:id="rId7"/>
    <p:sldId id="307" r:id="rId8"/>
    <p:sldId id="308" r:id="rId9"/>
    <p:sldId id="263" r:id="rId10"/>
    <p:sldId id="312" r:id="rId11"/>
    <p:sldId id="310" r:id="rId12"/>
    <p:sldId id="319" r:id="rId13"/>
    <p:sldId id="311" r:id="rId14"/>
    <p:sldId id="320" r:id="rId15"/>
    <p:sldId id="314" r:id="rId16"/>
    <p:sldId id="321" r:id="rId17"/>
    <p:sldId id="322" r:id="rId18"/>
    <p:sldId id="323" r:id="rId19"/>
    <p:sldId id="324" r:id="rId20"/>
    <p:sldId id="325" r:id="rId21"/>
    <p:sldId id="3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94B2A-594D-472E-B072-3D6E8D5CDFD3}" v="389" dt="2025-05-17T15:02:22.823"/>
  </p1510:revLst>
</p1510:revInfo>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48"/>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hana Thatha" userId="9cd1f537e61f9d6f" providerId="LiveId" clId="{FE994B2A-594D-472E-B072-3D6E8D5CDFD3}"/>
    <pc:docChg chg="undo redo custSel addSld delSld modSld sldOrd">
      <pc:chgData name="Archana Thatha" userId="9cd1f537e61f9d6f" providerId="LiveId" clId="{FE994B2A-594D-472E-B072-3D6E8D5CDFD3}" dt="2025-05-17T15:02:45.084" v="2399" actId="1076"/>
      <pc:docMkLst>
        <pc:docMk/>
      </pc:docMkLst>
      <pc:sldChg chg="addSp delSp modSp mod modClrScheme modAnim chgLayout">
        <pc:chgData name="Archana Thatha" userId="9cd1f537e61f9d6f" providerId="LiveId" clId="{FE994B2A-594D-472E-B072-3D6E8D5CDFD3}" dt="2025-05-17T13:49:01.893" v="1790"/>
        <pc:sldMkLst>
          <pc:docMk/>
          <pc:sldMk cId="1096717490" sldId="263"/>
        </pc:sldMkLst>
        <pc:spChg chg="add del mod">
          <ac:chgData name="Archana Thatha" userId="9cd1f537e61f9d6f" providerId="LiveId" clId="{FE994B2A-594D-472E-B072-3D6E8D5CDFD3}" dt="2025-05-17T05:44:46.133" v="1070" actId="21"/>
          <ac:spMkLst>
            <pc:docMk/>
            <pc:sldMk cId="1096717490" sldId="263"/>
            <ac:spMk id="3" creationId="{12972749-0D5A-642C-9679-7E6019080002}"/>
          </ac:spMkLst>
        </pc:spChg>
        <pc:spChg chg="add del mod">
          <ac:chgData name="Archana Thatha" userId="9cd1f537e61f9d6f" providerId="LiveId" clId="{FE994B2A-594D-472E-B072-3D6E8D5CDFD3}" dt="2025-05-17T05:44:58.434" v="1071" actId="21"/>
          <ac:spMkLst>
            <pc:docMk/>
            <pc:sldMk cId="1096717490" sldId="263"/>
            <ac:spMk id="5" creationId="{641FA305-A2B8-0ED1-9E5D-3A32976367EC}"/>
          </ac:spMkLst>
        </pc:spChg>
        <pc:spChg chg="add del mod ord">
          <ac:chgData name="Archana Thatha" userId="9cd1f537e61f9d6f" providerId="LiveId" clId="{FE994B2A-594D-472E-B072-3D6E8D5CDFD3}" dt="2025-05-17T05:46:46.722" v="1073" actId="700"/>
          <ac:spMkLst>
            <pc:docMk/>
            <pc:sldMk cId="1096717490" sldId="263"/>
            <ac:spMk id="6" creationId="{0BE7CD84-B10E-0F63-80BF-386E45735F06}"/>
          </ac:spMkLst>
        </pc:spChg>
        <pc:spChg chg="add del mod ord">
          <ac:chgData name="Archana Thatha" userId="9cd1f537e61f9d6f" providerId="LiveId" clId="{FE994B2A-594D-472E-B072-3D6E8D5CDFD3}" dt="2025-05-17T05:46:46.722" v="1073" actId="700"/>
          <ac:spMkLst>
            <pc:docMk/>
            <pc:sldMk cId="1096717490" sldId="263"/>
            <ac:spMk id="7" creationId="{269A3817-B297-2902-BF47-23E4BC1513C0}"/>
          </ac:spMkLst>
        </pc:spChg>
        <pc:spChg chg="add mod ord">
          <ac:chgData name="Archana Thatha" userId="9cd1f537e61f9d6f" providerId="LiveId" clId="{FE994B2A-594D-472E-B072-3D6E8D5CDFD3}" dt="2025-05-17T05:57:19.217" v="1095" actId="1076"/>
          <ac:spMkLst>
            <pc:docMk/>
            <pc:sldMk cId="1096717490" sldId="263"/>
            <ac:spMk id="8" creationId="{F27C2BD8-E6ED-6AD3-7484-BBE7092A5254}"/>
          </ac:spMkLst>
        </pc:spChg>
        <pc:spChg chg="add del mod ord">
          <ac:chgData name="Archana Thatha" userId="9cd1f537e61f9d6f" providerId="LiveId" clId="{FE994B2A-594D-472E-B072-3D6E8D5CDFD3}" dt="2025-05-17T05:56:21.061" v="1086" actId="21"/>
          <ac:spMkLst>
            <pc:docMk/>
            <pc:sldMk cId="1096717490" sldId="263"/>
            <ac:spMk id="9" creationId="{5E5B0F4D-0906-CD14-8164-35B0AB611DFD}"/>
          </ac:spMkLst>
        </pc:spChg>
        <pc:spChg chg="add del mod ord">
          <ac:chgData name="Archana Thatha" userId="9cd1f537e61f9d6f" providerId="LiveId" clId="{FE994B2A-594D-472E-B072-3D6E8D5CDFD3}" dt="2025-05-17T05:56:29.191" v="1088"/>
          <ac:spMkLst>
            <pc:docMk/>
            <pc:sldMk cId="1096717490" sldId="263"/>
            <ac:spMk id="10" creationId="{D48D6BDC-E78F-78FF-85F5-E5E4D7245748}"/>
          </ac:spMkLst>
        </pc:spChg>
        <pc:spChg chg="del">
          <ac:chgData name="Archana Thatha" userId="9cd1f537e61f9d6f" providerId="LiveId" clId="{FE994B2A-594D-472E-B072-3D6E8D5CDFD3}" dt="2025-05-17T05:44:34.054" v="1068" actId="21"/>
          <ac:spMkLst>
            <pc:docMk/>
            <pc:sldMk cId="1096717490" sldId="263"/>
            <ac:spMk id="11" creationId="{2A3D95EF-8A67-7F71-37EF-9EB02511B163}"/>
          </ac:spMkLst>
        </pc:spChg>
        <pc:spChg chg="add mod">
          <ac:chgData name="Archana Thatha" userId="9cd1f537e61f9d6f" providerId="LiveId" clId="{FE994B2A-594D-472E-B072-3D6E8D5CDFD3}" dt="2025-05-17T08:09:43.267" v="1554" actId="1076"/>
          <ac:spMkLst>
            <pc:docMk/>
            <pc:sldMk cId="1096717490" sldId="263"/>
            <ac:spMk id="12" creationId="{5E5B0F4D-0906-CD14-8164-35B0AB611DFD}"/>
          </ac:spMkLst>
        </pc:spChg>
        <pc:spChg chg="add mod">
          <ac:chgData name="Archana Thatha" userId="9cd1f537e61f9d6f" providerId="LiveId" clId="{FE994B2A-594D-472E-B072-3D6E8D5CDFD3}" dt="2025-05-17T06:41:33.322" v="1174" actId="14100"/>
          <ac:spMkLst>
            <pc:docMk/>
            <pc:sldMk cId="1096717490" sldId="263"/>
            <ac:spMk id="13" creationId="{2D21A247-2A70-FBA2-79C4-22E66BF8DBB9}"/>
          </ac:spMkLst>
        </pc:spChg>
        <pc:spChg chg="del">
          <ac:chgData name="Archana Thatha" userId="9cd1f537e61f9d6f" providerId="LiveId" clId="{FE994B2A-594D-472E-B072-3D6E8D5CDFD3}" dt="2025-05-17T05:44:40.143" v="1069" actId="21"/>
          <ac:spMkLst>
            <pc:docMk/>
            <pc:sldMk cId="1096717490" sldId="263"/>
            <ac:spMk id="15" creationId="{C7846849-DC0A-EE3B-2E5E-D669EC1273D6}"/>
          </ac:spMkLst>
        </pc:spChg>
        <pc:spChg chg="add mod">
          <ac:chgData name="Archana Thatha" userId="9cd1f537e61f9d6f" providerId="LiveId" clId="{FE994B2A-594D-472E-B072-3D6E8D5CDFD3}" dt="2025-05-17T06:43:15.958" v="1189" actId="1076"/>
          <ac:spMkLst>
            <pc:docMk/>
            <pc:sldMk cId="1096717490" sldId="263"/>
            <ac:spMk id="19" creationId="{818476DA-A60B-43F8-F77F-23923E5B4840}"/>
          </ac:spMkLst>
        </pc:spChg>
        <pc:picChg chg="add mod">
          <ac:chgData name="Archana Thatha" userId="9cd1f537e61f9d6f" providerId="LiveId" clId="{FE994B2A-594D-472E-B072-3D6E8D5CDFD3}" dt="2025-05-17T06:42:36.258" v="1183" actId="1076"/>
          <ac:picMkLst>
            <pc:docMk/>
            <pc:sldMk cId="1096717490" sldId="263"/>
            <ac:picMk id="16" creationId="{C1A5F2CE-FA88-2FC5-38C5-A6DB1F6D6601}"/>
          </ac:picMkLst>
        </pc:picChg>
        <pc:picChg chg="add mod">
          <ac:chgData name="Archana Thatha" userId="9cd1f537e61f9d6f" providerId="LiveId" clId="{FE994B2A-594D-472E-B072-3D6E8D5CDFD3}" dt="2025-05-17T06:42:38.446" v="1184"/>
          <ac:picMkLst>
            <pc:docMk/>
            <pc:sldMk cId="1096717490" sldId="263"/>
            <ac:picMk id="17" creationId="{8318DA2F-DECA-01CE-525E-16E1ECBEF8B0}"/>
          </ac:picMkLst>
        </pc:picChg>
      </pc:sldChg>
      <pc:sldChg chg="addSp delSp modSp del mod modClrScheme chgLayout">
        <pc:chgData name="Archana Thatha" userId="9cd1f537e61f9d6f" providerId="LiveId" clId="{FE994B2A-594D-472E-B072-3D6E8D5CDFD3}" dt="2025-05-17T04:42:59.338" v="488" actId="2696"/>
        <pc:sldMkLst>
          <pc:docMk/>
          <pc:sldMk cId="520000563" sldId="278"/>
        </pc:sldMkLst>
        <pc:spChg chg="del mod ord">
          <ac:chgData name="Archana Thatha" userId="9cd1f537e61f9d6f" providerId="LiveId" clId="{FE994B2A-594D-472E-B072-3D6E8D5CDFD3}" dt="2025-05-17T04:26:45.853" v="311" actId="700"/>
          <ac:spMkLst>
            <pc:docMk/>
            <pc:sldMk cId="520000563" sldId="278"/>
            <ac:spMk id="3" creationId="{61377AF6-2477-81EC-D1BC-43FD72DF18F6}"/>
          </ac:spMkLst>
        </pc:spChg>
        <pc:spChg chg="add del mod">
          <ac:chgData name="Archana Thatha" userId="9cd1f537e61f9d6f" providerId="LiveId" clId="{FE994B2A-594D-472E-B072-3D6E8D5CDFD3}" dt="2025-05-17T04:16:07.072" v="249" actId="21"/>
          <ac:spMkLst>
            <pc:docMk/>
            <pc:sldMk cId="520000563" sldId="278"/>
            <ac:spMk id="5" creationId="{454141F3-4038-3562-EC54-B44C6A432B9C}"/>
          </ac:spMkLst>
        </pc:spChg>
        <pc:spChg chg="add del mod ord">
          <ac:chgData name="Archana Thatha" userId="9cd1f537e61f9d6f" providerId="LiveId" clId="{FE994B2A-594D-472E-B072-3D6E8D5CDFD3}" dt="2025-05-17T04:17:08.555" v="257" actId="21"/>
          <ac:spMkLst>
            <pc:docMk/>
            <pc:sldMk cId="520000563" sldId="278"/>
            <ac:spMk id="6" creationId="{49C14950-BBE5-7BC6-3CC4-43D8DB5276A4}"/>
          </ac:spMkLst>
        </pc:spChg>
        <pc:spChg chg="add del mod ord">
          <ac:chgData name="Archana Thatha" userId="9cd1f537e61f9d6f" providerId="LiveId" clId="{FE994B2A-594D-472E-B072-3D6E8D5CDFD3}" dt="2025-05-17T04:19:03.954" v="304" actId="700"/>
          <ac:spMkLst>
            <pc:docMk/>
            <pc:sldMk cId="520000563" sldId="278"/>
            <ac:spMk id="7" creationId="{33D05DD8-8457-AC1B-D40F-EB85A227AD8C}"/>
          </ac:spMkLst>
        </pc:spChg>
        <pc:spChg chg="add del mod ord">
          <ac:chgData name="Archana Thatha" userId="9cd1f537e61f9d6f" providerId="LiveId" clId="{FE994B2A-594D-472E-B072-3D6E8D5CDFD3}" dt="2025-05-17T04:24:37.039" v="307" actId="21"/>
          <ac:spMkLst>
            <pc:docMk/>
            <pc:sldMk cId="520000563" sldId="278"/>
            <ac:spMk id="8" creationId="{A8C3650E-EE09-E70E-B9BC-0552EA199D21}"/>
          </ac:spMkLst>
        </pc:spChg>
        <pc:spChg chg="add del mod ord">
          <ac:chgData name="Archana Thatha" userId="9cd1f537e61f9d6f" providerId="LiveId" clId="{FE994B2A-594D-472E-B072-3D6E8D5CDFD3}" dt="2025-05-17T04:41:54.475" v="487" actId="21"/>
          <ac:spMkLst>
            <pc:docMk/>
            <pc:sldMk cId="520000563" sldId="278"/>
            <ac:spMk id="9" creationId="{B16FC562-418C-512A-1E06-84C4240CFFA8}"/>
          </ac:spMkLst>
        </pc:spChg>
        <pc:spChg chg="add del mod ord">
          <ac:chgData name="Archana Thatha" userId="9cd1f537e61f9d6f" providerId="LiveId" clId="{FE994B2A-594D-472E-B072-3D6E8D5CDFD3}" dt="2025-05-17T04:29:05.904" v="398" actId="700"/>
          <ac:spMkLst>
            <pc:docMk/>
            <pc:sldMk cId="520000563" sldId="278"/>
            <ac:spMk id="10" creationId="{9EE41D55-EC0F-C284-8F43-C0AFADE38C51}"/>
          </ac:spMkLst>
        </pc:spChg>
        <pc:spChg chg="del mod ord">
          <ac:chgData name="Archana Thatha" userId="9cd1f537e61f9d6f" providerId="LiveId" clId="{FE994B2A-594D-472E-B072-3D6E8D5CDFD3}" dt="2025-05-17T04:15:02.717" v="239" actId="21"/>
          <ac:spMkLst>
            <pc:docMk/>
            <pc:sldMk cId="520000563" sldId="278"/>
            <ac:spMk id="11" creationId="{000EBDF4-3413-FCF9-2E25-9A254A61F23E}"/>
          </ac:spMkLst>
        </pc:spChg>
        <pc:spChg chg="add del mod ord">
          <ac:chgData name="Archana Thatha" userId="9cd1f537e61f9d6f" providerId="LiveId" clId="{FE994B2A-594D-472E-B072-3D6E8D5CDFD3}" dt="2025-05-17T04:29:16.760" v="399" actId="21"/>
          <ac:spMkLst>
            <pc:docMk/>
            <pc:sldMk cId="520000563" sldId="278"/>
            <ac:spMk id="12" creationId="{20A64338-9AD7-3D24-9570-7A4E9EE98368}"/>
          </ac:spMkLst>
        </pc:spChg>
        <pc:spChg chg="add del mod">
          <ac:chgData name="Archana Thatha" userId="9cd1f537e61f9d6f" providerId="LiveId" clId="{FE994B2A-594D-472E-B072-3D6E8D5CDFD3}" dt="2025-05-17T04:30:35.648" v="434" actId="21"/>
          <ac:spMkLst>
            <pc:docMk/>
            <pc:sldMk cId="520000563" sldId="278"/>
            <ac:spMk id="13" creationId="{20A64338-9AD7-3D24-9570-7A4E9EE98368}"/>
          </ac:spMkLst>
        </pc:spChg>
        <pc:spChg chg="add del mod">
          <ac:chgData name="Archana Thatha" userId="9cd1f537e61f9d6f" providerId="LiveId" clId="{FE994B2A-594D-472E-B072-3D6E8D5CDFD3}" dt="2025-05-17T04:41:54.475" v="487" actId="21"/>
          <ac:spMkLst>
            <pc:docMk/>
            <pc:sldMk cId="520000563" sldId="278"/>
            <ac:spMk id="14" creationId="{E8213BE5-4CB8-FA22-5135-BA23DCDC7F51}"/>
          </ac:spMkLst>
        </pc:spChg>
        <pc:spChg chg="add del mod">
          <ac:chgData name="Archana Thatha" userId="9cd1f537e61f9d6f" providerId="LiveId" clId="{FE994B2A-594D-472E-B072-3D6E8D5CDFD3}" dt="2025-05-17T04:41:54.475" v="487" actId="21"/>
          <ac:spMkLst>
            <pc:docMk/>
            <pc:sldMk cId="520000563" sldId="278"/>
            <ac:spMk id="15" creationId="{71B016BA-7252-D503-6074-55493AC434CC}"/>
          </ac:spMkLst>
        </pc:spChg>
        <pc:spChg chg="add del mod">
          <ac:chgData name="Archana Thatha" userId="9cd1f537e61f9d6f" providerId="LiveId" clId="{FE994B2A-594D-472E-B072-3D6E8D5CDFD3}" dt="2025-05-17T04:41:54.475" v="487" actId="21"/>
          <ac:spMkLst>
            <pc:docMk/>
            <pc:sldMk cId="520000563" sldId="278"/>
            <ac:spMk id="16" creationId="{70FBBD57-AB93-730F-B75C-BAEEA1AA7B01}"/>
          </ac:spMkLst>
        </pc:spChg>
        <pc:spChg chg="add del mod">
          <ac:chgData name="Archana Thatha" userId="9cd1f537e61f9d6f" providerId="LiveId" clId="{FE994B2A-594D-472E-B072-3D6E8D5CDFD3}" dt="2025-05-17T04:41:54.475" v="487" actId="21"/>
          <ac:spMkLst>
            <pc:docMk/>
            <pc:sldMk cId="520000563" sldId="278"/>
            <ac:spMk id="17" creationId="{BAB78E79-0E57-EA42-B593-1DDF7CAE440D}"/>
          </ac:spMkLst>
        </pc:spChg>
        <pc:spChg chg="add del mod">
          <ac:chgData name="Archana Thatha" userId="9cd1f537e61f9d6f" providerId="LiveId" clId="{FE994B2A-594D-472E-B072-3D6E8D5CDFD3}" dt="2025-05-17T04:41:54.475" v="487" actId="21"/>
          <ac:spMkLst>
            <pc:docMk/>
            <pc:sldMk cId="520000563" sldId="278"/>
            <ac:spMk id="18" creationId="{5E5A488A-1B4A-2A51-96AB-626AEA0BEAFD}"/>
          </ac:spMkLst>
        </pc:spChg>
        <pc:spChg chg="add del mod">
          <ac:chgData name="Archana Thatha" userId="9cd1f537e61f9d6f" providerId="LiveId" clId="{FE994B2A-594D-472E-B072-3D6E8D5CDFD3}" dt="2025-05-17T04:41:54.475" v="487" actId="21"/>
          <ac:spMkLst>
            <pc:docMk/>
            <pc:sldMk cId="520000563" sldId="278"/>
            <ac:spMk id="19" creationId="{D94502E5-465D-D5C7-8BE6-B021A55B2E25}"/>
          </ac:spMkLst>
        </pc:spChg>
        <pc:spChg chg="add del mod">
          <ac:chgData name="Archana Thatha" userId="9cd1f537e61f9d6f" providerId="LiveId" clId="{FE994B2A-594D-472E-B072-3D6E8D5CDFD3}" dt="2025-05-17T04:41:54.475" v="487" actId="21"/>
          <ac:spMkLst>
            <pc:docMk/>
            <pc:sldMk cId="520000563" sldId="278"/>
            <ac:spMk id="20" creationId="{BA7FA62E-12E7-5ACF-1C50-322B6F8E3051}"/>
          </ac:spMkLst>
        </pc:spChg>
        <pc:spChg chg="add mod">
          <ac:chgData name="Archana Thatha" userId="9cd1f537e61f9d6f" providerId="LiveId" clId="{FE994B2A-594D-472E-B072-3D6E8D5CDFD3}" dt="2025-05-17T04:41:54.475" v="487" actId="21"/>
          <ac:spMkLst>
            <pc:docMk/>
            <pc:sldMk cId="520000563" sldId="278"/>
            <ac:spMk id="21" creationId="{F1E4FE92-5470-0623-17BB-D06218C4B005}"/>
          </ac:spMkLst>
        </pc:spChg>
        <pc:picChg chg="del mod ord">
          <ac:chgData name="Archana Thatha" userId="9cd1f537e61f9d6f" providerId="LiveId" clId="{FE994B2A-594D-472E-B072-3D6E8D5CDFD3}" dt="2025-05-17T04:14:14.622" v="233" actId="21"/>
          <ac:picMkLst>
            <pc:docMk/>
            <pc:sldMk cId="520000563" sldId="278"/>
            <ac:picMk id="4" creationId="{0DEBEDD0-2C97-CD36-23CF-99F082806824}"/>
          </ac:picMkLst>
        </pc:picChg>
      </pc:sldChg>
      <pc:sldChg chg="addSp delSp modSp mod modAnim">
        <pc:chgData name="Archana Thatha" userId="9cd1f537e61f9d6f" providerId="LiveId" clId="{FE994B2A-594D-472E-B072-3D6E8D5CDFD3}" dt="2025-05-17T13:40:50.683" v="1732"/>
        <pc:sldMkLst>
          <pc:docMk/>
          <pc:sldMk cId="2188828507" sldId="304"/>
        </pc:sldMkLst>
        <pc:spChg chg="add del mod">
          <ac:chgData name="Archana Thatha" userId="9cd1f537e61f9d6f" providerId="LiveId" clId="{FE994B2A-594D-472E-B072-3D6E8D5CDFD3}" dt="2025-05-17T13:40:07.985" v="1705" actId="21"/>
          <ac:spMkLst>
            <pc:docMk/>
            <pc:sldMk cId="2188828507" sldId="304"/>
            <ac:spMk id="3" creationId="{6B824726-0B23-8469-91E9-EE13839784CF}"/>
          </ac:spMkLst>
        </pc:spChg>
        <pc:spChg chg="mod">
          <ac:chgData name="Archana Thatha" userId="9cd1f537e61f9d6f" providerId="LiveId" clId="{FE994B2A-594D-472E-B072-3D6E8D5CDFD3}" dt="2025-05-17T13:40:39.043" v="1729" actId="20577"/>
          <ac:spMkLst>
            <pc:docMk/>
            <pc:sldMk cId="2188828507" sldId="304"/>
            <ac:spMk id="6" creationId="{D5DC0028-4150-0F89-E59C-F563C67F6CFD}"/>
          </ac:spMkLst>
        </pc:spChg>
        <pc:spChg chg="del">
          <ac:chgData name="Archana Thatha" userId="9cd1f537e61f9d6f" providerId="LiveId" clId="{FE994B2A-594D-472E-B072-3D6E8D5CDFD3}" dt="2025-05-17T13:39:54.144" v="1704" actId="21"/>
          <ac:spMkLst>
            <pc:docMk/>
            <pc:sldMk cId="2188828507" sldId="304"/>
            <ac:spMk id="11" creationId="{C6DCC38C-603B-CCD0-2914-0BBCD4F4F74E}"/>
          </ac:spMkLst>
        </pc:spChg>
      </pc:sldChg>
      <pc:sldChg chg="modAnim">
        <pc:chgData name="Archana Thatha" userId="9cd1f537e61f9d6f" providerId="LiveId" clId="{FE994B2A-594D-472E-B072-3D6E8D5CDFD3}" dt="2025-05-16T14:29:07.790" v="14"/>
        <pc:sldMkLst>
          <pc:docMk/>
          <pc:sldMk cId="586478555" sldId="307"/>
        </pc:sldMkLst>
      </pc:sldChg>
      <pc:sldChg chg="modSp modAnim">
        <pc:chgData name="Archana Thatha" userId="9cd1f537e61f9d6f" providerId="LiveId" clId="{FE994B2A-594D-472E-B072-3D6E8D5CDFD3}" dt="2025-05-16T14:29:47.020" v="19"/>
        <pc:sldMkLst>
          <pc:docMk/>
          <pc:sldMk cId="2222324472" sldId="308"/>
        </pc:sldMkLst>
        <pc:spChg chg="mod">
          <ac:chgData name="Archana Thatha" userId="9cd1f537e61f9d6f" providerId="LiveId" clId="{FE994B2A-594D-472E-B072-3D6E8D5CDFD3}" dt="2025-05-16T14:29:20.451" v="16" actId="1076"/>
          <ac:spMkLst>
            <pc:docMk/>
            <pc:sldMk cId="2222324472" sldId="308"/>
            <ac:spMk id="5" creationId="{A18B81AF-FD85-55B0-6804-247E5827DEBB}"/>
          </ac:spMkLst>
        </pc:spChg>
      </pc:sldChg>
      <pc:sldChg chg="addSp delSp modSp mod ord modAnim">
        <pc:chgData name="Archana Thatha" userId="9cd1f537e61f9d6f" providerId="LiveId" clId="{FE994B2A-594D-472E-B072-3D6E8D5CDFD3}" dt="2025-05-17T08:07:18.997" v="1542"/>
        <pc:sldMkLst>
          <pc:docMk/>
          <pc:sldMk cId="1966913227" sldId="309"/>
        </pc:sldMkLst>
        <pc:spChg chg="add del mod">
          <ac:chgData name="Archana Thatha" userId="9cd1f537e61f9d6f" providerId="LiveId" clId="{FE994B2A-594D-472E-B072-3D6E8D5CDFD3}" dt="2025-05-17T04:54:19.699" v="709"/>
          <ac:spMkLst>
            <pc:docMk/>
            <pc:sldMk cId="1966913227" sldId="309"/>
            <ac:spMk id="2" creationId="{13A4F67C-073A-0B7D-86A8-2D40A77A347A}"/>
          </ac:spMkLst>
        </pc:spChg>
        <pc:spChg chg="del mod">
          <ac:chgData name="Archana Thatha" userId="9cd1f537e61f9d6f" providerId="LiveId" clId="{FE994B2A-594D-472E-B072-3D6E8D5CDFD3}" dt="2025-05-17T05:01:16.723" v="779" actId="478"/>
          <ac:spMkLst>
            <pc:docMk/>
            <pc:sldMk cId="1966913227" sldId="309"/>
            <ac:spMk id="3" creationId="{50CD348E-9357-0442-4555-AF6B4AFE34B6}"/>
          </ac:spMkLst>
        </pc:spChg>
        <pc:spChg chg="add del mod">
          <ac:chgData name="Archana Thatha" userId="9cd1f537e61f9d6f" providerId="LiveId" clId="{FE994B2A-594D-472E-B072-3D6E8D5CDFD3}" dt="2025-05-17T04:54:45.611" v="745"/>
          <ac:spMkLst>
            <pc:docMk/>
            <pc:sldMk cId="1966913227" sldId="309"/>
            <ac:spMk id="4" creationId="{892D770C-3EAC-FC74-2A47-3F46ABAE3145}"/>
          </ac:spMkLst>
        </pc:spChg>
        <pc:spChg chg="add del mod">
          <ac:chgData name="Archana Thatha" userId="9cd1f537e61f9d6f" providerId="LiveId" clId="{FE994B2A-594D-472E-B072-3D6E8D5CDFD3}" dt="2025-05-17T05:01:02.571" v="777" actId="21"/>
          <ac:spMkLst>
            <pc:docMk/>
            <pc:sldMk cId="1966913227" sldId="309"/>
            <ac:spMk id="5" creationId="{251BFA77-AFDF-E4FD-3949-9F28B2AC0076}"/>
          </ac:spMkLst>
        </pc:spChg>
        <pc:spChg chg="add mod">
          <ac:chgData name="Archana Thatha" userId="9cd1f537e61f9d6f" providerId="LiveId" clId="{FE994B2A-594D-472E-B072-3D6E8D5CDFD3}" dt="2025-05-17T04:56:20.336" v="766" actId="21"/>
          <ac:spMkLst>
            <pc:docMk/>
            <pc:sldMk cId="1966913227" sldId="309"/>
            <ac:spMk id="6" creationId="{64AE5514-A912-092C-89F2-D111AB4839CB}"/>
          </ac:spMkLst>
        </pc:spChg>
        <pc:spChg chg="add del mod">
          <ac:chgData name="Archana Thatha" userId="9cd1f537e61f9d6f" providerId="LiveId" clId="{FE994B2A-594D-472E-B072-3D6E8D5CDFD3}" dt="2025-05-17T05:14:38.092" v="851" actId="21"/>
          <ac:spMkLst>
            <pc:docMk/>
            <pc:sldMk cId="1966913227" sldId="309"/>
            <ac:spMk id="7" creationId="{4FF51D9C-B91A-6DC5-5312-C9A959A884FB}"/>
          </ac:spMkLst>
        </pc:spChg>
        <pc:spChg chg="add del mod">
          <ac:chgData name="Archana Thatha" userId="9cd1f537e61f9d6f" providerId="LiveId" clId="{FE994B2A-594D-472E-B072-3D6E8D5CDFD3}" dt="2025-05-17T05:30:46.242" v="1012" actId="255"/>
          <ac:spMkLst>
            <pc:docMk/>
            <pc:sldMk cId="1966913227" sldId="309"/>
            <ac:spMk id="8" creationId="{BCFDA37B-399A-B9F0-7A7D-2A891EB7FFA6}"/>
          </ac:spMkLst>
        </pc:spChg>
        <pc:spChg chg="mod">
          <ac:chgData name="Archana Thatha" userId="9cd1f537e61f9d6f" providerId="LiveId" clId="{FE994B2A-594D-472E-B072-3D6E8D5CDFD3}" dt="2025-05-17T04:49:49.687" v="657" actId="14100"/>
          <ac:spMkLst>
            <pc:docMk/>
            <pc:sldMk cId="1966913227" sldId="309"/>
            <ac:spMk id="19" creationId="{A7BE12AD-D808-BDE0-3EB8-5BC50B1D8474}"/>
          </ac:spMkLst>
        </pc:spChg>
      </pc:sldChg>
      <pc:sldChg chg="addSp delSp modSp mod modAnim">
        <pc:chgData name="Archana Thatha" userId="9cd1f537e61f9d6f" providerId="LiveId" clId="{FE994B2A-594D-472E-B072-3D6E8D5CDFD3}" dt="2025-05-17T13:46:50.919" v="1772"/>
        <pc:sldMkLst>
          <pc:docMk/>
          <pc:sldMk cId="4230106960" sldId="310"/>
        </pc:sldMkLst>
        <pc:spChg chg="add del mod">
          <ac:chgData name="Archana Thatha" userId="9cd1f537e61f9d6f" providerId="LiveId" clId="{FE994B2A-594D-472E-B072-3D6E8D5CDFD3}" dt="2025-05-17T06:45:35.911" v="1200" actId="21"/>
          <ac:spMkLst>
            <pc:docMk/>
            <pc:sldMk cId="4230106960" sldId="310"/>
            <ac:spMk id="4" creationId="{0B34E302-0EA6-3429-C00E-76D27CE81CEE}"/>
          </ac:spMkLst>
        </pc:spChg>
        <pc:spChg chg="add del mod">
          <ac:chgData name="Archana Thatha" userId="9cd1f537e61f9d6f" providerId="LiveId" clId="{FE994B2A-594D-472E-B072-3D6E8D5CDFD3}" dt="2025-05-17T06:55:24.300" v="1268" actId="20577"/>
          <ac:spMkLst>
            <pc:docMk/>
            <pc:sldMk cId="4230106960" sldId="310"/>
            <ac:spMk id="5" creationId="{0B34E302-0EA6-3429-C00E-76D27CE81CEE}"/>
          </ac:spMkLst>
        </pc:spChg>
        <pc:spChg chg="add del mod">
          <ac:chgData name="Archana Thatha" userId="9cd1f537e61f9d6f" providerId="LiveId" clId="{FE994B2A-594D-472E-B072-3D6E8D5CDFD3}" dt="2025-05-17T06:46:54.937" v="1209" actId="21"/>
          <ac:spMkLst>
            <pc:docMk/>
            <pc:sldMk cId="4230106960" sldId="310"/>
            <ac:spMk id="6" creationId="{744EA278-9FCB-AA0A-55A9-95D2270E1AD5}"/>
          </ac:spMkLst>
        </pc:spChg>
        <pc:spChg chg="add mod">
          <ac:chgData name="Archana Thatha" userId="9cd1f537e61f9d6f" providerId="LiveId" clId="{FE994B2A-594D-472E-B072-3D6E8D5CDFD3}" dt="2025-05-17T06:46:40.741" v="1206" actId="21"/>
          <ac:spMkLst>
            <pc:docMk/>
            <pc:sldMk cId="4230106960" sldId="310"/>
            <ac:spMk id="7" creationId="{F6A93DC9-EE61-5779-FF38-B07B62606C72}"/>
          </ac:spMkLst>
        </pc:spChg>
        <pc:spChg chg="add del mod">
          <ac:chgData name="Archana Thatha" userId="9cd1f537e61f9d6f" providerId="LiveId" clId="{FE994B2A-594D-472E-B072-3D6E8D5CDFD3}" dt="2025-05-17T06:47:27.485" v="1218" actId="21"/>
          <ac:spMkLst>
            <pc:docMk/>
            <pc:sldMk cId="4230106960" sldId="310"/>
            <ac:spMk id="8" creationId="{744EA278-9FCB-AA0A-55A9-95D2270E1AD5}"/>
          </ac:spMkLst>
        </pc:spChg>
        <pc:spChg chg="add del mod">
          <ac:chgData name="Archana Thatha" userId="9cd1f537e61f9d6f" providerId="LiveId" clId="{FE994B2A-594D-472E-B072-3D6E8D5CDFD3}" dt="2025-05-17T06:47:23.049" v="1217" actId="21"/>
          <ac:spMkLst>
            <pc:docMk/>
            <pc:sldMk cId="4230106960" sldId="310"/>
            <ac:spMk id="9" creationId="{5093AD65-76BD-F2DD-6CA0-EE08EE9E5247}"/>
          </ac:spMkLst>
        </pc:spChg>
        <pc:spChg chg="add mod">
          <ac:chgData name="Archana Thatha" userId="9cd1f537e61f9d6f" providerId="LiveId" clId="{FE994B2A-594D-472E-B072-3D6E8D5CDFD3}" dt="2025-05-17T06:55:32.631" v="1269" actId="1076"/>
          <ac:spMkLst>
            <pc:docMk/>
            <pc:sldMk cId="4230106960" sldId="310"/>
            <ac:spMk id="10" creationId="{D2E1584E-D2CC-DE55-9B02-A69CB569D35D}"/>
          </ac:spMkLst>
        </pc:spChg>
        <pc:spChg chg="mod">
          <ac:chgData name="Archana Thatha" userId="9cd1f537e61f9d6f" providerId="LiveId" clId="{FE994B2A-594D-472E-B072-3D6E8D5CDFD3}" dt="2025-05-17T06:44:52.671" v="1195" actId="1076"/>
          <ac:spMkLst>
            <pc:docMk/>
            <pc:sldMk cId="4230106960" sldId="310"/>
            <ac:spMk id="11" creationId="{949404F1-8E94-7D3D-71E2-A1A4B7CBCB4A}"/>
          </ac:spMkLst>
        </pc:spChg>
        <pc:spChg chg="del mod">
          <ac:chgData name="Archana Thatha" userId="9cd1f537e61f9d6f" providerId="LiveId" clId="{FE994B2A-594D-472E-B072-3D6E8D5CDFD3}" dt="2025-05-17T06:45:45.912" v="1203"/>
          <ac:spMkLst>
            <pc:docMk/>
            <pc:sldMk cId="4230106960" sldId="310"/>
            <ac:spMk id="14" creationId="{F4A3718F-D67C-255A-4B64-BA379609FCD0}"/>
          </ac:spMkLst>
        </pc:spChg>
        <pc:spChg chg="del mod">
          <ac:chgData name="Archana Thatha" userId="9cd1f537e61f9d6f" providerId="LiveId" clId="{FE994B2A-594D-472E-B072-3D6E8D5CDFD3}" dt="2025-05-17T06:45:28.666" v="1199" actId="21"/>
          <ac:spMkLst>
            <pc:docMk/>
            <pc:sldMk cId="4230106960" sldId="310"/>
            <ac:spMk id="17" creationId="{2F3CEF66-C6D7-C765-24E7-1DCFB38FE51A}"/>
          </ac:spMkLst>
        </pc:spChg>
        <pc:picChg chg="add mod">
          <ac:chgData name="Archana Thatha" userId="9cd1f537e61f9d6f" providerId="LiveId" clId="{FE994B2A-594D-472E-B072-3D6E8D5CDFD3}" dt="2025-05-17T06:55:39.544" v="1270" actId="1076"/>
          <ac:picMkLst>
            <pc:docMk/>
            <pc:sldMk cId="4230106960" sldId="310"/>
            <ac:picMk id="4" creationId="{49A96A19-A78C-2014-ADA7-74AC00EFE2AF}"/>
          </ac:picMkLst>
        </pc:picChg>
        <pc:picChg chg="add del mod">
          <ac:chgData name="Archana Thatha" userId="9cd1f537e61f9d6f" providerId="LiveId" clId="{FE994B2A-594D-472E-B072-3D6E8D5CDFD3}" dt="2025-05-17T06:50:53.930" v="1236" actId="21"/>
          <ac:picMkLst>
            <pc:docMk/>
            <pc:sldMk cId="4230106960" sldId="310"/>
            <ac:picMk id="13" creationId="{71438C4A-88E0-5E67-FE93-CFE0DE1B4F7D}"/>
          </ac:picMkLst>
        </pc:picChg>
      </pc:sldChg>
      <pc:sldChg chg="addSp delSp modSp mod modAnim">
        <pc:chgData name="Archana Thatha" userId="9cd1f537e61f9d6f" providerId="LiveId" clId="{FE994B2A-594D-472E-B072-3D6E8D5CDFD3}" dt="2025-05-17T13:45:09.212" v="1763"/>
        <pc:sldMkLst>
          <pc:docMk/>
          <pc:sldMk cId="3748348926" sldId="311"/>
        </pc:sldMkLst>
        <pc:spChg chg="add del mod">
          <ac:chgData name="Archana Thatha" userId="9cd1f537e61f9d6f" providerId="LiveId" clId="{FE994B2A-594D-472E-B072-3D6E8D5CDFD3}" dt="2025-05-17T07:10:31.057" v="1362" actId="21"/>
          <ac:spMkLst>
            <pc:docMk/>
            <pc:sldMk cId="3748348926" sldId="311"/>
            <ac:spMk id="4" creationId="{ADECD031-1CCF-99BA-5B8F-8BCF1D92D0DF}"/>
          </ac:spMkLst>
        </pc:spChg>
        <pc:spChg chg="add del mod">
          <ac:chgData name="Archana Thatha" userId="9cd1f537e61f9d6f" providerId="LiveId" clId="{FE994B2A-594D-472E-B072-3D6E8D5CDFD3}" dt="2025-05-17T07:10:39.299" v="1364" actId="21"/>
          <ac:spMkLst>
            <pc:docMk/>
            <pc:sldMk cId="3748348926" sldId="311"/>
            <ac:spMk id="6" creationId="{ADECD031-1CCF-99BA-5B8F-8BCF1D92D0DF}"/>
          </ac:spMkLst>
        </pc:spChg>
        <pc:spChg chg="add mod">
          <ac:chgData name="Archana Thatha" userId="9cd1f537e61f9d6f" providerId="LiveId" clId="{FE994B2A-594D-472E-B072-3D6E8D5CDFD3}" dt="2025-05-17T07:10:42.230" v="1365"/>
          <ac:spMkLst>
            <pc:docMk/>
            <pc:sldMk cId="3748348926" sldId="311"/>
            <ac:spMk id="7" creationId="{ADECD031-1CCF-99BA-5B8F-8BCF1D92D0DF}"/>
          </ac:spMkLst>
        </pc:spChg>
        <pc:spChg chg="add mod">
          <ac:chgData name="Archana Thatha" userId="9cd1f537e61f9d6f" providerId="LiveId" clId="{FE994B2A-594D-472E-B072-3D6E8D5CDFD3}" dt="2025-05-17T07:10:57.375" v="1368" actId="14100"/>
          <ac:spMkLst>
            <pc:docMk/>
            <pc:sldMk cId="3748348926" sldId="311"/>
            <ac:spMk id="8" creationId="{CB91526A-801B-4791-5274-9E7DD7802CBC}"/>
          </ac:spMkLst>
        </pc:spChg>
        <pc:spChg chg="add mod">
          <ac:chgData name="Archana Thatha" userId="9cd1f537e61f9d6f" providerId="LiveId" clId="{FE994B2A-594D-472E-B072-3D6E8D5CDFD3}" dt="2025-05-17T07:12:12.346" v="1371" actId="1076"/>
          <ac:spMkLst>
            <pc:docMk/>
            <pc:sldMk cId="3748348926" sldId="311"/>
            <ac:spMk id="9" creationId="{8874DED5-10F4-4408-8323-13C7B4031ABC}"/>
          </ac:spMkLst>
        </pc:spChg>
        <pc:spChg chg="add del mod">
          <ac:chgData name="Archana Thatha" userId="9cd1f537e61f9d6f" providerId="LiveId" clId="{FE994B2A-594D-472E-B072-3D6E8D5CDFD3}" dt="2025-05-17T07:12:19.408" v="1373" actId="21"/>
          <ac:spMkLst>
            <pc:docMk/>
            <pc:sldMk cId="3748348926" sldId="311"/>
            <ac:spMk id="10" creationId="{0A1F9969-5B0A-A2DF-A2E3-331FDD45D16B}"/>
          </ac:spMkLst>
        </pc:spChg>
        <pc:spChg chg="mod">
          <ac:chgData name="Archana Thatha" userId="9cd1f537e61f9d6f" providerId="LiveId" clId="{FE994B2A-594D-472E-B072-3D6E8D5CDFD3}" dt="2025-05-17T07:06:58.491" v="1328" actId="1076"/>
          <ac:spMkLst>
            <pc:docMk/>
            <pc:sldMk cId="3748348926" sldId="311"/>
            <ac:spMk id="11" creationId="{7A49C0DA-C8AE-5ECC-149A-D60ECFF8C1EB}"/>
          </ac:spMkLst>
        </pc:spChg>
        <pc:spChg chg="mod">
          <ac:chgData name="Archana Thatha" userId="9cd1f537e61f9d6f" providerId="LiveId" clId="{FE994B2A-594D-472E-B072-3D6E8D5CDFD3}" dt="2025-05-17T07:13:32.680" v="1377" actId="20577"/>
          <ac:spMkLst>
            <pc:docMk/>
            <pc:sldMk cId="3748348926" sldId="311"/>
            <ac:spMk id="12" creationId="{C6F2BA06-39BD-0413-D150-70F75EA6CC38}"/>
          </ac:spMkLst>
        </pc:spChg>
        <pc:spChg chg="del mod">
          <ac:chgData name="Archana Thatha" userId="9cd1f537e61f9d6f" providerId="LiveId" clId="{FE994B2A-594D-472E-B072-3D6E8D5CDFD3}" dt="2025-05-17T07:06:32.985" v="1321" actId="21"/>
          <ac:spMkLst>
            <pc:docMk/>
            <pc:sldMk cId="3748348926" sldId="311"/>
            <ac:spMk id="25" creationId="{7798761A-B671-4825-623F-F4726F2BDF28}"/>
          </ac:spMkLst>
        </pc:spChg>
        <pc:picChg chg="add mod">
          <ac:chgData name="Archana Thatha" userId="9cd1f537e61f9d6f" providerId="LiveId" clId="{FE994B2A-594D-472E-B072-3D6E8D5CDFD3}" dt="2025-05-17T07:08:48.886" v="1339" actId="1076"/>
          <ac:picMkLst>
            <pc:docMk/>
            <pc:sldMk cId="3748348926" sldId="311"/>
            <ac:picMk id="3" creationId="{B697B7A2-1BE9-86B5-3E6C-C38AEE2E7F43}"/>
          </ac:picMkLst>
        </pc:picChg>
        <pc:picChg chg="add mod">
          <ac:chgData name="Archana Thatha" userId="9cd1f537e61f9d6f" providerId="LiveId" clId="{FE994B2A-594D-472E-B072-3D6E8D5CDFD3}" dt="2025-05-17T07:14:21.311" v="1381" actId="1076"/>
          <ac:picMkLst>
            <pc:docMk/>
            <pc:sldMk cId="3748348926" sldId="311"/>
            <ac:picMk id="14" creationId="{7D1ECA01-A7EF-128E-8E91-9F96471D1F0A}"/>
          </ac:picMkLst>
        </pc:picChg>
      </pc:sldChg>
      <pc:sldChg chg="addSp delSp modSp mod ord modAnim">
        <pc:chgData name="Archana Thatha" userId="9cd1f537e61f9d6f" providerId="LiveId" clId="{FE994B2A-594D-472E-B072-3D6E8D5CDFD3}" dt="2025-05-17T13:47:52.745" v="1782"/>
        <pc:sldMkLst>
          <pc:docMk/>
          <pc:sldMk cId="859909800" sldId="312"/>
        </pc:sldMkLst>
        <pc:spChg chg="add mod">
          <ac:chgData name="Archana Thatha" userId="9cd1f537e61f9d6f" providerId="LiveId" clId="{FE994B2A-594D-472E-B072-3D6E8D5CDFD3}" dt="2025-05-17T06:08:20.449" v="1118" actId="14100"/>
          <ac:spMkLst>
            <pc:docMk/>
            <pc:sldMk cId="859909800" sldId="312"/>
            <ac:spMk id="2" creationId="{26641781-2792-290C-FC75-AF9E4D36DC1A}"/>
          </ac:spMkLst>
        </pc:spChg>
        <pc:spChg chg="del mod">
          <ac:chgData name="Archana Thatha" userId="9cd1f537e61f9d6f" providerId="LiveId" clId="{FE994B2A-594D-472E-B072-3D6E8D5CDFD3}" dt="2025-05-17T06:07:59.950" v="1116"/>
          <ac:spMkLst>
            <pc:docMk/>
            <pc:sldMk cId="859909800" sldId="312"/>
            <ac:spMk id="3" creationId="{DE597F60-88E2-C430-D52B-6604405AD55C}"/>
          </ac:spMkLst>
        </pc:spChg>
        <pc:spChg chg="mod">
          <ac:chgData name="Archana Thatha" userId="9cd1f537e61f9d6f" providerId="LiveId" clId="{FE994B2A-594D-472E-B072-3D6E8D5CDFD3}" dt="2025-05-17T06:07:13.202" v="1110" actId="1076"/>
          <ac:spMkLst>
            <pc:docMk/>
            <pc:sldMk cId="859909800" sldId="312"/>
            <ac:spMk id="5" creationId="{E95044F7-BD97-2FDE-4E33-A565BCF0EFEC}"/>
          </ac:spMkLst>
        </pc:spChg>
        <pc:spChg chg="add del mod">
          <ac:chgData name="Archana Thatha" userId="9cd1f537e61f9d6f" providerId="LiveId" clId="{FE994B2A-594D-472E-B072-3D6E8D5CDFD3}" dt="2025-05-17T06:27:32.067" v="1120" actId="931"/>
          <ac:spMkLst>
            <pc:docMk/>
            <pc:sldMk cId="859909800" sldId="312"/>
            <ac:spMk id="6" creationId="{FBDBD09D-EA0B-ECAF-5C09-5A1BA0E294B4}"/>
          </ac:spMkLst>
        </pc:spChg>
        <pc:spChg chg="add del mod">
          <ac:chgData name="Archana Thatha" userId="9cd1f537e61f9d6f" providerId="LiveId" clId="{FE994B2A-594D-472E-B072-3D6E8D5CDFD3}" dt="2025-05-17T06:28:55.404" v="1124" actId="931"/>
          <ac:spMkLst>
            <pc:docMk/>
            <pc:sldMk cId="859909800" sldId="312"/>
            <ac:spMk id="10" creationId="{DDBB4462-A093-452C-E171-B7DCC2DCC8E3}"/>
          </ac:spMkLst>
        </pc:spChg>
        <pc:spChg chg="add del mod">
          <ac:chgData name="Archana Thatha" userId="9cd1f537e61f9d6f" providerId="LiveId" clId="{FE994B2A-594D-472E-B072-3D6E8D5CDFD3}" dt="2025-05-17T06:31:23.763" v="1126" actId="931"/>
          <ac:spMkLst>
            <pc:docMk/>
            <pc:sldMk cId="859909800" sldId="312"/>
            <ac:spMk id="14" creationId="{34FB8885-0704-4197-AE49-7FD66763521D}"/>
          </ac:spMkLst>
        </pc:spChg>
        <pc:spChg chg="add del mod">
          <ac:chgData name="Archana Thatha" userId="9cd1f537e61f9d6f" providerId="LiveId" clId="{FE994B2A-594D-472E-B072-3D6E8D5CDFD3}" dt="2025-05-17T06:33:37.762" v="1128" actId="931"/>
          <ac:spMkLst>
            <pc:docMk/>
            <pc:sldMk cId="859909800" sldId="312"/>
            <ac:spMk id="19" creationId="{1A34472B-AD05-A8D8-29AF-6A0B148DD61C}"/>
          </ac:spMkLst>
        </pc:spChg>
        <pc:spChg chg="add del mod">
          <ac:chgData name="Archana Thatha" userId="9cd1f537e61f9d6f" providerId="LiveId" clId="{FE994B2A-594D-472E-B072-3D6E8D5CDFD3}" dt="2025-05-17T06:34:29.823" v="1132" actId="21"/>
          <ac:spMkLst>
            <pc:docMk/>
            <pc:sldMk cId="859909800" sldId="312"/>
            <ac:spMk id="23" creationId="{EC46634B-B61D-4B93-D8F6-C80B52B0846D}"/>
          </ac:spMkLst>
        </pc:spChg>
        <pc:spChg chg="add mod">
          <ac:chgData name="Archana Thatha" userId="9cd1f537e61f9d6f" providerId="LiveId" clId="{FE994B2A-594D-472E-B072-3D6E8D5CDFD3}" dt="2025-05-17T06:35:50.820" v="1142" actId="14100"/>
          <ac:spMkLst>
            <pc:docMk/>
            <pc:sldMk cId="859909800" sldId="312"/>
            <ac:spMk id="25" creationId="{01D2409B-E50B-9308-9E02-CA9967A6D87E}"/>
          </ac:spMkLst>
        </pc:spChg>
        <pc:picChg chg="add del mod">
          <ac:chgData name="Archana Thatha" userId="9cd1f537e61f9d6f" providerId="LiveId" clId="{FE994B2A-594D-472E-B072-3D6E8D5CDFD3}" dt="2025-05-17T06:28:47.320" v="1123" actId="21"/>
          <ac:picMkLst>
            <pc:docMk/>
            <pc:sldMk cId="859909800" sldId="312"/>
            <ac:picMk id="8" creationId="{0F06DD53-D61F-9B6F-6F14-AC520E13F8E2}"/>
          </ac:picMkLst>
        </pc:picChg>
        <pc:picChg chg="add del mod">
          <ac:chgData name="Archana Thatha" userId="9cd1f537e61f9d6f" providerId="LiveId" clId="{FE994B2A-594D-472E-B072-3D6E8D5CDFD3}" dt="2025-05-17T06:31:16.610" v="1125" actId="21"/>
          <ac:picMkLst>
            <pc:docMk/>
            <pc:sldMk cId="859909800" sldId="312"/>
            <ac:picMk id="12" creationId="{E469710C-D059-41D9-0605-6B58E4B52ED8}"/>
          </ac:picMkLst>
        </pc:picChg>
        <pc:picChg chg="del">
          <ac:chgData name="Archana Thatha" userId="9cd1f537e61f9d6f" providerId="LiveId" clId="{FE994B2A-594D-472E-B072-3D6E8D5CDFD3}" dt="2025-05-17T06:27:22.912" v="1119" actId="21"/>
          <ac:picMkLst>
            <pc:docMk/>
            <pc:sldMk cId="859909800" sldId="312"/>
            <ac:picMk id="15" creationId="{48869757-F643-C013-26AA-3DDE95080099}"/>
          </ac:picMkLst>
        </pc:picChg>
        <pc:picChg chg="add del mod">
          <ac:chgData name="Archana Thatha" userId="9cd1f537e61f9d6f" providerId="LiveId" clId="{FE994B2A-594D-472E-B072-3D6E8D5CDFD3}" dt="2025-05-17T06:33:30.388" v="1127" actId="21"/>
          <ac:picMkLst>
            <pc:docMk/>
            <pc:sldMk cId="859909800" sldId="312"/>
            <ac:picMk id="17" creationId="{42891581-2D0F-A21E-6573-2CD1D5EE62A3}"/>
          </ac:picMkLst>
        </pc:picChg>
        <pc:picChg chg="add del mod">
          <ac:chgData name="Archana Thatha" userId="9cd1f537e61f9d6f" providerId="LiveId" clId="{FE994B2A-594D-472E-B072-3D6E8D5CDFD3}" dt="2025-05-17T06:34:23.851" v="1131" actId="21"/>
          <ac:picMkLst>
            <pc:docMk/>
            <pc:sldMk cId="859909800" sldId="312"/>
            <ac:picMk id="21" creationId="{2AA4C057-AB98-B446-64F5-25B95393609F}"/>
          </ac:picMkLst>
        </pc:picChg>
        <pc:picChg chg="add del">
          <ac:chgData name="Archana Thatha" userId="9cd1f537e61f9d6f" providerId="LiveId" clId="{FE994B2A-594D-472E-B072-3D6E8D5CDFD3}" dt="2025-05-17T06:34:40.274" v="1134" actId="21"/>
          <ac:picMkLst>
            <pc:docMk/>
            <pc:sldMk cId="859909800" sldId="312"/>
            <ac:picMk id="24" creationId="{EB5A3665-2F5C-AAA7-5430-6CE77292C06E}"/>
          </ac:picMkLst>
        </pc:picChg>
        <pc:picChg chg="add del">
          <ac:chgData name="Archana Thatha" userId="9cd1f537e61f9d6f" providerId="LiveId" clId="{FE994B2A-594D-472E-B072-3D6E8D5CDFD3}" dt="2025-05-17T06:36:03.658" v="1144" actId="21"/>
          <ac:picMkLst>
            <pc:docMk/>
            <pc:sldMk cId="859909800" sldId="312"/>
            <ac:picMk id="26" creationId="{B8BF24F1-3989-04F0-7B65-7E9D2E50AB17}"/>
          </ac:picMkLst>
        </pc:picChg>
        <pc:picChg chg="add del mod">
          <ac:chgData name="Archana Thatha" userId="9cd1f537e61f9d6f" providerId="LiveId" clId="{FE994B2A-594D-472E-B072-3D6E8D5CDFD3}" dt="2025-05-17T06:36:30.333" v="1149" actId="21"/>
          <ac:picMkLst>
            <pc:docMk/>
            <pc:sldMk cId="859909800" sldId="312"/>
            <ac:picMk id="27" creationId="{97B5B8F1-0982-42B3-2E61-569E8D9F06FF}"/>
          </ac:picMkLst>
        </pc:picChg>
        <pc:picChg chg="add del">
          <ac:chgData name="Archana Thatha" userId="9cd1f537e61f9d6f" providerId="LiveId" clId="{FE994B2A-594D-472E-B072-3D6E8D5CDFD3}" dt="2025-05-17T06:36:26.576" v="1148" actId="21"/>
          <ac:picMkLst>
            <pc:docMk/>
            <pc:sldMk cId="859909800" sldId="312"/>
            <ac:picMk id="28" creationId="{42D9E3B1-D00C-8FBC-A4D9-D8CBEE4A434C}"/>
          </ac:picMkLst>
        </pc:picChg>
        <pc:picChg chg="add mod">
          <ac:chgData name="Archana Thatha" userId="9cd1f537e61f9d6f" providerId="LiveId" clId="{FE994B2A-594D-472E-B072-3D6E8D5CDFD3}" dt="2025-05-17T06:37:53.149" v="1166" actId="14100"/>
          <ac:picMkLst>
            <pc:docMk/>
            <pc:sldMk cId="859909800" sldId="312"/>
            <ac:picMk id="30" creationId="{8F5C37C1-E17F-CC0A-8BC4-30BEA5211805}"/>
          </ac:picMkLst>
        </pc:picChg>
      </pc:sldChg>
      <pc:sldChg chg="addSp delSp modSp mod modAnim">
        <pc:chgData name="Archana Thatha" userId="9cd1f537e61f9d6f" providerId="LiveId" clId="{FE994B2A-594D-472E-B072-3D6E8D5CDFD3}" dt="2025-05-17T13:43:30.287" v="1748"/>
        <pc:sldMkLst>
          <pc:docMk/>
          <pc:sldMk cId="4132147533" sldId="314"/>
        </pc:sldMkLst>
        <pc:spChg chg="add mod">
          <ac:chgData name="Archana Thatha" userId="9cd1f537e61f9d6f" providerId="LiveId" clId="{FE994B2A-594D-472E-B072-3D6E8D5CDFD3}" dt="2025-05-17T13:20:26.007" v="1600" actId="14100"/>
          <ac:spMkLst>
            <pc:docMk/>
            <pc:sldMk cId="4132147533" sldId="314"/>
            <ac:spMk id="2" creationId="{66375428-F56F-CAD7-F0DF-50027A29EB52}"/>
          </ac:spMkLst>
        </pc:spChg>
        <pc:spChg chg="add del mod">
          <ac:chgData name="Archana Thatha" userId="9cd1f537e61f9d6f" providerId="LiveId" clId="{FE994B2A-594D-472E-B072-3D6E8D5CDFD3}" dt="2025-05-17T13:27:25.915" v="1645" actId="20577"/>
          <ac:spMkLst>
            <pc:docMk/>
            <pc:sldMk cId="4132147533" sldId="314"/>
            <ac:spMk id="3" creationId="{DA4B0F3C-5228-C9FB-1212-1D4894C80B46}"/>
          </ac:spMkLst>
        </pc:spChg>
        <pc:spChg chg="del">
          <ac:chgData name="Archana Thatha" userId="9cd1f537e61f9d6f" providerId="LiveId" clId="{FE994B2A-594D-472E-B072-3D6E8D5CDFD3}" dt="2025-05-17T13:20:37.906" v="1602" actId="21"/>
          <ac:spMkLst>
            <pc:docMk/>
            <pc:sldMk cId="4132147533" sldId="314"/>
            <ac:spMk id="5" creationId="{7DA9EE9E-3073-7E11-3AA5-F77C3B48A97F}"/>
          </ac:spMkLst>
        </pc:spChg>
        <pc:spChg chg="add del mod">
          <ac:chgData name="Archana Thatha" userId="9cd1f537e61f9d6f" providerId="LiveId" clId="{FE994B2A-594D-472E-B072-3D6E8D5CDFD3}" dt="2025-05-17T13:20:41.660" v="1603" actId="21"/>
          <ac:spMkLst>
            <pc:docMk/>
            <pc:sldMk cId="4132147533" sldId="314"/>
            <ac:spMk id="7" creationId="{20F67AE9-AC2E-79F2-D45D-7DD9DE5D7264}"/>
          </ac:spMkLst>
        </pc:spChg>
        <pc:spChg chg="add del">
          <ac:chgData name="Archana Thatha" userId="9cd1f537e61f9d6f" providerId="LiveId" clId="{FE994B2A-594D-472E-B072-3D6E8D5CDFD3}" dt="2025-05-17T13:22:53.795" v="1617" actId="21"/>
          <ac:spMkLst>
            <pc:docMk/>
            <pc:sldMk cId="4132147533" sldId="314"/>
            <ac:spMk id="8" creationId="{E95FA164-666F-BB87-1B13-47703DB04FD8}"/>
          </ac:spMkLst>
        </pc:spChg>
        <pc:spChg chg="del mod">
          <ac:chgData name="Archana Thatha" userId="9cd1f537e61f9d6f" providerId="LiveId" clId="{FE994B2A-594D-472E-B072-3D6E8D5CDFD3}" dt="2025-05-17T13:20:11.074" v="1597"/>
          <ac:spMkLst>
            <pc:docMk/>
            <pc:sldMk cId="4132147533" sldId="314"/>
            <ac:spMk id="9" creationId="{EB33A77B-664F-FFD3-D61A-0D344C269A12}"/>
          </ac:spMkLst>
        </pc:spChg>
        <pc:spChg chg="add del">
          <ac:chgData name="Archana Thatha" userId="9cd1f537e61f9d6f" providerId="LiveId" clId="{FE994B2A-594D-472E-B072-3D6E8D5CDFD3}" dt="2025-05-17T13:25:18.806" v="1632" actId="21"/>
          <ac:spMkLst>
            <pc:docMk/>
            <pc:sldMk cId="4132147533" sldId="314"/>
            <ac:spMk id="10" creationId="{C8AB7A75-9EC8-9722-36AC-4F3212AF173F}"/>
          </ac:spMkLst>
        </pc:spChg>
        <pc:spChg chg="add mod">
          <ac:chgData name="Archana Thatha" userId="9cd1f537e61f9d6f" providerId="LiveId" clId="{FE994B2A-594D-472E-B072-3D6E8D5CDFD3}" dt="2025-05-17T13:25:04.179" v="1630" actId="21"/>
          <ac:spMkLst>
            <pc:docMk/>
            <pc:sldMk cId="4132147533" sldId="314"/>
            <ac:spMk id="11" creationId="{A175310B-738F-C785-8562-D0A529FCE1D9}"/>
          </ac:spMkLst>
        </pc:spChg>
        <pc:spChg chg="add mod">
          <ac:chgData name="Archana Thatha" userId="9cd1f537e61f9d6f" providerId="LiveId" clId="{FE994B2A-594D-472E-B072-3D6E8D5CDFD3}" dt="2025-05-17T13:28:58.040" v="1653" actId="1076"/>
          <ac:spMkLst>
            <pc:docMk/>
            <pc:sldMk cId="4132147533" sldId="314"/>
            <ac:spMk id="12" creationId="{38C1435B-6F73-B644-23F0-A9EA11847A5B}"/>
          </ac:spMkLst>
        </pc:spChg>
        <pc:spChg chg="add mod">
          <ac:chgData name="Archana Thatha" userId="9cd1f537e61f9d6f" providerId="LiveId" clId="{FE994B2A-594D-472E-B072-3D6E8D5CDFD3}" dt="2025-05-17T13:29:08.387" v="1655" actId="1076"/>
          <ac:spMkLst>
            <pc:docMk/>
            <pc:sldMk cId="4132147533" sldId="314"/>
            <ac:spMk id="15" creationId="{86ADC95F-000F-0F5F-636D-AD742B773E69}"/>
          </ac:spMkLst>
        </pc:spChg>
        <pc:picChg chg="add mod">
          <ac:chgData name="Archana Thatha" userId="9cd1f537e61f9d6f" providerId="LiveId" clId="{FE994B2A-594D-472E-B072-3D6E8D5CDFD3}" dt="2025-05-17T13:29:03.680" v="1654" actId="1076"/>
          <ac:picMkLst>
            <pc:docMk/>
            <pc:sldMk cId="4132147533" sldId="314"/>
            <ac:picMk id="14" creationId="{FD98D612-FAA4-9DD5-C816-EC4E120B1D24}"/>
          </ac:picMkLst>
        </pc:picChg>
      </pc:sldChg>
      <pc:sldChg chg="del">
        <pc:chgData name="Archana Thatha" userId="9cd1f537e61f9d6f" providerId="LiveId" clId="{FE994B2A-594D-472E-B072-3D6E8D5CDFD3}" dt="2025-05-17T13:39:48.062" v="1703" actId="2696"/>
        <pc:sldMkLst>
          <pc:docMk/>
          <pc:sldMk cId="3064996118" sldId="315"/>
        </pc:sldMkLst>
      </pc:sldChg>
      <pc:sldChg chg="addSp delSp modSp del mod">
        <pc:chgData name="Archana Thatha" userId="9cd1f537e61f9d6f" providerId="LiveId" clId="{FE994B2A-594D-472E-B072-3D6E8D5CDFD3}" dt="2025-05-17T13:18:57.057" v="1593" actId="2696"/>
        <pc:sldMkLst>
          <pc:docMk/>
          <pc:sldMk cId="537809529" sldId="316"/>
        </pc:sldMkLst>
        <pc:spChg chg="add del mod">
          <ac:chgData name="Archana Thatha" userId="9cd1f537e61f9d6f" providerId="LiveId" clId="{FE994B2A-594D-472E-B072-3D6E8D5CDFD3}" dt="2025-05-17T13:18:44.991" v="1591" actId="21"/>
          <ac:spMkLst>
            <pc:docMk/>
            <pc:sldMk cId="537809529" sldId="316"/>
            <ac:spMk id="2" creationId="{D121BD55-8A85-3128-7A56-97EAF6F6D827}"/>
          </ac:spMkLst>
        </pc:spChg>
        <pc:spChg chg="del">
          <ac:chgData name="Archana Thatha" userId="9cd1f537e61f9d6f" providerId="LiveId" clId="{FE994B2A-594D-472E-B072-3D6E8D5CDFD3}" dt="2025-05-17T07:54:57.850" v="1439" actId="21"/>
          <ac:spMkLst>
            <pc:docMk/>
            <pc:sldMk cId="537809529" sldId="316"/>
            <ac:spMk id="3" creationId="{CF3ADB94-FC21-07C5-1FC9-E729C5DEDFC6}"/>
          </ac:spMkLst>
        </pc:spChg>
        <pc:spChg chg="add del mod">
          <ac:chgData name="Archana Thatha" userId="9cd1f537e61f9d6f" providerId="LiveId" clId="{FE994B2A-594D-472E-B072-3D6E8D5CDFD3}" dt="2025-05-17T07:55:52.252" v="1470" actId="21"/>
          <ac:spMkLst>
            <pc:docMk/>
            <pc:sldMk cId="537809529" sldId="316"/>
            <ac:spMk id="4" creationId="{3394F6BB-0FAA-6E53-D979-7BA951DE7923}"/>
          </ac:spMkLst>
        </pc:spChg>
        <pc:spChg chg="add del mod">
          <ac:chgData name="Archana Thatha" userId="9cd1f537e61f9d6f" providerId="LiveId" clId="{FE994B2A-594D-472E-B072-3D6E8D5CDFD3}" dt="2025-05-17T07:59:27.223" v="1475"/>
          <ac:spMkLst>
            <pc:docMk/>
            <pc:sldMk cId="537809529" sldId="316"/>
            <ac:spMk id="8" creationId="{18039A62-26CA-A9F0-B88B-6CB0AF12B1B3}"/>
          </ac:spMkLst>
        </pc:spChg>
        <pc:spChg chg="add del mod">
          <ac:chgData name="Archana Thatha" userId="9cd1f537e61f9d6f" providerId="LiveId" clId="{FE994B2A-594D-472E-B072-3D6E8D5CDFD3}" dt="2025-05-17T13:18:41.462" v="1590" actId="21"/>
          <ac:spMkLst>
            <pc:docMk/>
            <pc:sldMk cId="537809529" sldId="316"/>
            <ac:spMk id="9" creationId="{BE5A35F4-5AAB-E4E7-967B-B4B35668DB83}"/>
          </ac:spMkLst>
        </pc:spChg>
        <pc:spChg chg="add mod">
          <ac:chgData name="Archana Thatha" userId="9cd1f537e61f9d6f" providerId="LiveId" clId="{FE994B2A-594D-472E-B072-3D6E8D5CDFD3}" dt="2025-05-17T08:02:01.041" v="1506" actId="478"/>
          <ac:spMkLst>
            <pc:docMk/>
            <pc:sldMk cId="537809529" sldId="316"/>
            <ac:spMk id="12" creationId="{489D9D79-2166-BB22-1EC6-A8A9CA39A8EE}"/>
          </ac:spMkLst>
        </pc:spChg>
        <pc:spChg chg="mod">
          <ac:chgData name="Archana Thatha" userId="9cd1f537e61f9d6f" providerId="LiveId" clId="{FE994B2A-594D-472E-B072-3D6E8D5CDFD3}" dt="2025-05-17T13:18:49.966" v="1592" actId="1076"/>
          <ac:spMkLst>
            <pc:docMk/>
            <pc:sldMk cId="537809529" sldId="316"/>
            <ac:spMk id="17" creationId="{96E3FD31-D19A-BFEB-821F-C00103830DC9}"/>
          </ac:spMkLst>
        </pc:spChg>
        <pc:graphicFrameChg chg="del">
          <ac:chgData name="Archana Thatha" userId="9cd1f537e61f9d6f" providerId="LiveId" clId="{FE994B2A-594D-472E-B072-3D6E8D5CDFD3}" dt="2025-05-17T07:54:52.644" v="1438" actId="21"/>
          <ac:graphicFrameMkLst>
            <pc:docMk/>
            <pc:sldMk cId="537809529" sldId="316"/>
            <ac:graphicFrameMk id="6" creationId="{D3F53A55-1F2B-EB7F-3E43-C43170D77989}"/>
          </ac:graphicFrameMkLst>
        </pc:graphicFrameChg>
        <pc:picChg chg="add mod">
          <ac:chgData name="Archana Thatha" userId="9cd1f537e61f9d6f" providerId="LiveId" clId="{FE994B2A-594D-472E-B072-3D6E8D5CDFD3}" dt="2025-05-17T13:15:23.923" v="1573" actId="1076"/>
          <ac:picMkLst>
            <pc:docMk/>
            <pc:sldMk cId="537809529" sldId="316"/>
            <ac:picMk id="11" creationId="{6096C7F7-C1A5-8823-F0D6-EE9BA1A8D58E}"/>
          </ac:picMkLst>
        </pc:picChg>
      </pc:sldChg>
      <pc:sldChg chg="addSp delSp modSp mod modAnim">
        <pc:chgData name="Archana Thatha" userId="9cd1f537e61f9d6f" providerId="LiveId" clId="{FE994B2A-594D-472E-B072-3D6E8D5CDFD3}" dt="2025-05-17T13:49:39.443" v="1793"/>
        <pc:sldMkLst>
          <pc:docMk/>
          <pc:sldMk cId="1338167130" sldId="317"/>
        </pc:sldMkLst>
        <pc:spChg chg="mod">
          <ac:chgData name="Archana Thatha" userId="9cd1f537e61f9d6f" providerId="LiveId" clId="{FE994B2A-594D-472E-B072-3D6E8D5CDFD3}" dt="2025-05-17T04:07:15.664" v="85" actId="255"/>
          <ac:spMkLst>
            <pc:docMk/>
            <pc:sldMk cId="1338167130" sldId="317"/>
            <ac:spMk id="2" creationId="{63C6FDDD-3DB7-C91E-CFE3-A04FA9C5267D}"/>
          </ac:spMkLst>
        </pc:spChg>
        <pc:spChg chg="add del mod">
          <ac:chgData name="Archana Thatha" userId="9cd1f537e61f9d6f" providerId="LiveId" clId="{FE994B2A-594D-472E-B072-3D6E8D5CDFD3}" dt="2025-05-17T04:08:46.168" v="166" actId="21"/>
          <ac:spMkLst>
            <pc:docMk/>
            <pc:sldMk cId="1338167130" sldId="317"/>
            <ac:spMk id="4" creationId="{7926A98B-3BFB-4140-0918-6B3B735FC3A2}"/>
          </ac:spMkLst>
        </pc:spChg>
        <pc:spChg chg="add del mod">
          <ac:chgData name="Archana Thatha" userId="9cd1f537e61f9d6f" providerId="LiveId" clId="{FE994B2A-594D-472E-B072-3D6E8D5CDFD3}" dt="2025-05-17T04:07:43.399" v="91" actId="478"/>
          <ac:spMkLst>
            <pc:docMk/>
            <pc:sldMk cId="1338167130" sldId="317"/>
            <ac:spMk id="5" creationId="{A4462947-A234-8C5A-8E3F-02FCB2274483}"/>
          </ac:spMkLst>
        </pc:spChg>
      </pc:sldChg>
      <pc:sldChg chg="addSp delSp modSp new mod ord modClrScheme modAnim chgLayout">
        <pc:chgData name="Archana Thatha" userId="9cd1f537e61f9d6f" providerId="LiveId" clId="{FE994B2A-594D-472E-B072-3D6E8D5CDFD3}" dt="2025-05-17T13:55:42.397" v="1797"/>
        <pc:sldMkLst>
          <pc:docMk/>
          <pc:sldMk cId="2650046895" sldId="318"/>
        </pc:sldMkLst>
        <pc:spChg chg="del mod">
          <ac:chgData name="Archana Thatha" userId="9cd1f537e61f9d6f" providerId="LiveId" clId="{FE994B2A-594D-472E-B072-3D6E8D5CDFD3}" dt="2025-05-17T05:17:20.311" v="918" actId="21"/>
          <ac:spMkLst>
            <pc:docMk/>
            <pc:sldMk cId="2650046895" sldId="318"/>
            <ac:spMk id="2" creationId="{85F2F856-B128-304C-9395-77EF4FE1F6B8}"/>
          </ac:spMkLst>
        </pc:spChg>
        <pc:spChg chg="del mod">
          <ac:chgData name="Archana Thatha" userId="9cd1f537e61f9d6f" providerId="LiveId" clId="{FE994B2A-594D-472E-B072-3D6E8D5CDFD3}" dt="2025-05-17T05:20:33.523" v="967" actId="21"/>
          <ac:spMkLst>
            <pc:docMk/>
            <pc:sldMk cId="2650046895" sldId="318"/>
            <ac:spMk id="3" creationId="{FF7FC738-2CEF-1363-231A-9DDEF06F9369}"/>
          </ac:spMkLst>
        </pc:spChg>
        <pc:spChg chg="mod ord">
          <ac:chgData name="Archana Thatha" userId="9cd1f537e61f9d6f" providerId="LiveId" clId="{FE994B2A-594D-472E-B072-3D6E8D5CDFD3}" dt="2025-05-17T05:36:24.859" v="1017" actId="700"/>
          <ac:spMkLst>
            <pc:docMk/>
            <pc:sldMk cId="2650046895" sldId="318"/>
            <ac:spMk id="4" creationId="{F6B6B2A1-21F7-7B6A-124E-EE01734E970D}"/>
          </ac:spMkLst>
        </pc:spChg>
        <pc:spChg chg="add del mod ord">
          <ac:chgData name="Archana Thatha" userId="9cd1f537e61f9d6f" providerId="LiveId" clId="{FE994B2A-594D-472E-B072-3D6E8D5CDFD3}" dt="2025-05-17T05:21:03.879" v="970" actId="700"/>
          <ac:spMkLst>
            <pc:docMk/>
            <pc:sldMk cId="2650046895" sldId="318"/>
            <ac:spMk id="5" creationId="{C3F27EE0-6DEE-B735-10B2-6E1436782F8C}"/>
          </ac:spMkLst>
        </pc:spChg>
        <pc:spChg chg="add del mod ord">
          <ac:chgData name="Archana Thatha" userId="9cd1f537e61f9d6f" providerId="LiveId" clId="{FE994B2A-594D-472E-B072-3D6E8D5CDFD3}" dt="2025-05-17T05:21:11.369" v="971" actId="21"/>
          <ac:spMkLst>
            <pc:docMk/>
            <pc:sldMk cId="2650046895" sldId="318"/>
            <ac:spMk id="6" creationId="{6529CDB7-C9E7-C2CB-864C-0D22B3C02861}"/>
          </ac:spMkLst>
        </pc:spChg>
        <pc:spChg chg="add del mod ord">
          <ac:chgData name="Archana Thatha" userId="9cd1f537e61f9d6f" providerId="LiveId" clId="{FE994B2A-594D-472E-B072-3D6E8D5CDFD3}" dt="2025-05-17T05:26:32.882" v="990" actId="21"/>
          <ac:spMkLst>
            <pc:docMk/>
            <pc:sldMk cId="2650046895" sldId="318"/>
            <ac:spMk id="7" creationId="{870C5A81-667D-9D50-DE84-91E39B16BB03}"/>
          </ac:spMkLst>
        </pc:spChg>
        <pc:spChg chg="add del mod">
          <ac:chgData name="Archana Thatha" userId="9cd1f537e61f9d6f" providerId="LiveId" clId="{FE994B2A-594D-472E-B072-3D6E8D5CDFD3}" dt="2025-05-17T05:25:42.634" v="985" actId="21"/>
          <ac:spMkLst>
            <pc:docMk/>
            <pc:sldMk cId="2650046895" sldId="318"/>
            <ac:spMk id="8" creationId="{C0830E49-DE5A-C77F-432A-DAB8726708BE}"/>
          </ac:spMkLst>
        </pc:spChg>
        <pc:spChg chg="add del mod">
          <ac:chgData name="Archana Thatha" userId="9cd1f537e61f9d6f" providerId="LiveId" clId="{FE994B2A-594D-472E-B072-3D6E8D5CDFD3}" dt="2025-05-17T05:25:58.241" v="988" actId="21"/>
          <ac:spMkLst>
            <pc:docMk/>
            <pc:sldMk cId="2650046895" sldId="318"/>
            <ac:spMk id="9" creationId="{67C5271B-6EB6-2B35-458B-F1C149BE5CEF}"/>
          </ac:spMkLst>
        </pc:spChg>
        <pc:spChg chg="add del mod">
          <ac:chgData name="Archana Thatha" userId="9cd1f537e61f9d6f" providerId="LiveId" clId="{FE994B2A-594D-472E-B072-3D6E8D5CDFD3}" dt="2025-05-17T05:25:37.647" v="984" actId="21"/>
          <ac:spMkLst>
            <pc:docMk/>
            <pc:sldMk cId="2650046895" sldId="318"/>
            <ac:spMk id="10" creationId="{65218A23-184E-F5A1-BAC4-1D95814728B5}"/>
          </ac:spMkLst>
        </pc:spChg>
        <pc:spChg chg="add del mod">
          <ac:chgData name="Archana Thatha" userId="9cd1f537e61f9d6f" providerId="LiveId" clId="{FE994B2A-594D-472E-B072-3D6E8D5CDFD3}" dt="2025-05-17T05:25:55.160" v="987" actId="21"/>
          <ac:spMkLst>
            <pc:docMk/>
            <pc:sldMk cId="2650046895" sldId="318"/>
            <ac:spMk id="11" creationId="{06EE87E3-D019-03C4-C881-2B1359476061}"/>
          </ac:spMkLst>
        </pc:spChg>
        <pc:spChg chg="add del mod">
          <ac:chgData name="Archana Thatha" userId="9cd1f537e61f9d6f" providerId="LiveId" clId="{FE994B2A-594D-472E-B072-3D6E8D5CDFD3}" dt="2025-05-17T05:25:33.694" v="983" actId="21"/>
          <ac:spMkLst>
            <pc:docMk/>
            <pc:sldMk cId="2650046895" sldId="318"/>
            <ac:spMk id="12" creationId="{C27065C5-EA73-137B-39D9-C96409FF03DB}"/>
          </ac:spMkLst>
        </pc:spChg>
        <pc:spChg chg="add del mod">
          <ac:chgData name="Archana Thatha" userId="9cd1f537e61f9d6f" providerId="LiveId" clId="{FE994B2A-594D-472E-B072-3D6E8D5CDFD3}" dt="2025-05-17T05:25:50.917" v="986" actId="21"/>
          <ac:spMkLst>
            <pc:docMk/>
            <pc:sldMk cId="2650046895" sldId="318"/>
            <ac:spMk id="13" creationId="{3839EFF1-D883-DC97-B075-B2C1C6ABD800}"/>
          </ac:spMkLst>
        </pc:spChg>
        <pc:spChg chg="add del mod">
          <ac:chgData name="Archana Thatha" userId="9cd1f537e61f9d6f" providerId="LiveId" clId="{FE994B2A-594D-472E-B072-3D6E8D5CDFD3}" dt="2025-05-17T05:25:28.514" v="982" actId="21"/>
          <ac:spMkLst>
            <pc:docMk/>
            <pc:sldMk cId="2650046895" sldId="318"/>
            <ac:spMk id="14" creationId="{5BEF1D6F-5110-F1CF-BD0C-8D727C477013}"/>
          </ac:spMkLst>
        </pc:spChg>
        <pc:spChg chg="add del mod ord">
          <ac:chgData name="Archana Thatha" userId="9cd1f537e61f9d6f" providerId="LiveId" clId="{FE994B2A-594D-472E-B072-3D6E8D5CDFD3}" dt="2025-05-17T05:27:19.884" v="995" actId="21"/>
          <ac:spMkLst>
            <pc:docMk/>
            <pc:sldMk cId="2650046895" sldId="318"/>
            <ac:spMk id="15" creationId="{DEA225AA-EFBA-AE51-FB35-2790EA2A6B0A}"/>
          </ac:spMkLst>
        </pc:spChg>
        <pc:spChg chg="add del mod ord">
          <ac:chgData name="Archana Thatha" userId="9cd1f537e61f9d6f" providerId="LiveId" clId="{FE994B2A-594D-472E-B072-3D6E8D5CDFD3}" dt="2025-05-17T05:26:56.811" v="992" actId="21"/>
          <ac:spMkLst>
            <pc:docMk/>
            <pc:sldMk cId="2650046895" sldId="318"/>
            <ac:spMk id="16" creationId="{848BCAFC-A1DB-0F38-D614-CCC4825583F4}"/>
          </ac:spMkLst>
        </pc:spChg>
        <pc:spChg chg="add del mod ord">
          <ac:chgData name="Archana Thatha" userId="9cd1f537e61f9d6f" providerId="LiveId" clId="{FE994B2A-594D-472E-B072-3D6E8D5CDFD3}" dt="2025-05-17T05:28:40.410" v="997" actId="21"/>
          <ac:spMkLst>
            <pc:docMk/>
            <pc:sldMk cId="2650046895" sldId="318"/>
            <ac:spMk id="17" creationId="{D1DB8709-6C27-AE07-E11F-55C3922FF3CE}"/>
          </ac:spMkLst>
        </pc:spChg>
        <pc:spChg chg="add del mod ord">
          <ac:chgData name="Archana Thatha" userId="9cd1f537e61f9d6f" providerId="LiveId" clId="{FE994B2A-594D-472E-B072-3D6E8D5CDFD3}" dt="2025-05-17T05:28:59.449" v="1001"/>
          <ac:spMkLst>
            <pc:docMk/>
            <pc:sldMk cId="2650046895" sldId="318"/>
            <ac:spMk id="18" creationId="{5D0FE5C4-B31F-EB24-3219-05F47D8F0FFC}"/>
          </ac:spMkLst>
        </pc:spChg>
        <pc:spChg chg="add del mod">
          <ac:chgData name="Archana Thatha" userId="9cd1f537e61f9d6f" providerId="LiveId" clId="{FE994B2A-594D-472E-B072-3D6E8D5CDFD3}" dt="2025-05-17T05:29:02.541" v="1002"/>
          <ac:spMkLst>
            <pc:docMk/>
            <pc:sldMk cId="2650046895" sldId="318"/>
            <ac:spMk id="19" creationId="{D1DB8709-6C27-AE07-E11F-55C3922FF3CE}"/>
          </ac:spMkLst>
        </pc:spChg>
        <pc:spChg chg="add del mod">
          <ac:chgData name="Archana Thatha" userId="9cd1f537e61f9d6f" providerId="LiveId" clId="{FE994B2A-594D-472E-B072-3D6E8D5CDFD3}" dt="2025-05-17T05:29:21.043" v="1004" actId="21"/>
          <ac:spMkLst>
            <pc:docMk/>
            <pc:sldMk cId="2650046895" sldId="318"/>
            <ac:spMk id="20" creationId="{74683DC1-1269-AE33-2268-DC6D7AB2C16F}"/>
          </ac:spMkLst>
        </pc:spChg>
        <pc:spChg chg="add del">
          <ac:chgData name="Archana Thatha" userId="9cd1f537e61f9d6f" providerId="LiveId" clId="{FE994B2A-594D-472E-B072-3D6E8D5CDFD3}" dt="2025-05-17T05:29:21.043" v="1004" actId="21"/>
          <ac:spMkLst>
            <pc:docMk/>
            <pc:sldMk cId="2650046895" sldId="318"/>
            <ac:spMk id="21" creationId="{A89CE481-BC01-C789-1656-CCE5D99E5F9D}"/>
          </ac:spMkLst>
        </pc:spChg>
        <pc:spChg chg="add del">
          <ac:chgData name="Archana Thatha" userId="9cd1f537e61f9d6f" providerId="LiveId" clId="{FE994B2A-594D-472E-B072-3D6E8D5CDFD3}" dt="2025-05-17T05:29:21.043" v="1004" actId="21"/>
          <ac:spMkLst>
            <pc:docMk/>
            <pc:sldMk cId="2650046895" sldId="318"/>
            <ac:spMk id="22" creationId="{0102EBA9-9211-1F87-85AA-CA7921521D29}"/>
          </ac:spMkLst>
        </pc:spChg>
        <pc:spChg chg="add del">
          <ac:chgData name="Archana Thatha" userId="9cd1f537e61f9d6f" providerId="LiveId" clId="{FE994B2A-594D-472E-B072-3D6E8D5CDFD3}" dt="2025-05-17T05:29:21.043" v="1004" actId="21"/>
          <ac:spMkLst>
            <pc:docMk/>
            <pc:sldMk cId="2650046895" sldId="318"/>
            <ac:spMk id="23" creationId="{981E12EA-ED3E-063A-D74B-A387D192542A}"/>
          </ac:spMkLst>
        </pc:spChg>
        <pc:spChg chg="add del">
          <ac:chgData name="Archana Thatha" userId="9cd1f537e61f9d6f" providerId="LiveId" clId="{FE994B2A-594D-472E-B072-3D6E8D5CDFD3}" dt="2025-05-17T05:29:21.043" v="1004" actId="21"/>
          <ac:spMkLst>
            <pc:docMk/>
            <pc:sldMk cId="2650046895" sldId="318"/>
            <ac:spMk id="24" creationId="{AF153553-A74A-78BA-5C7F-DD162E55455D}"/>
          </ac:spMkLst>
        </pc:spChg>
        <pc:spChg chg="add del">
          <ac:chgData name="Archana Thatha" userId="9cd1f537e61f9d6f" providerId="LiveId" clId="{FE994B2A-594D-472E-B072-3D6E8D5CDFD3}" dt="2025-05-17T05:29:21.043" v="1004" actId="21"/>
          <ac:spMkLst>
            <pc:docMk/>
            <pc:sldMk cId="2650046895" sldId="318"/>
            <ac:spMk id="25" creationId="{DBF5471A-A266-CF32-91CF-FC741B81354D}"/>
          </ac:spMkLst>
        </pc:spChg>
        <pc:spChg chg="add del">
          <ac:chgData name="Archana Thatha" userId="9cd1f537e61f9d6f" providerId="LiveId" clId="{FE994B2A-594D-472E-B072-3D6E8D5CDFD3}" dt="2025-05-17T05:29:21.043" v="1004" actId="21"/>
          <ac:spMkLst>
            <pc:docMk/>
            <pc:sldMk cId="2650046895" sldId="318"/>
            <ac:spMk id="26" creationId="{CF00ADE3-57A0-1C09-474F-6A0CFBDFEBB0}"/>
          </ac:spMkLst>
        </pc:spChg>
        <pc:spChg chg="add del">
          <ac:chgData name="Archana Thatha" userId="9cd1f537e61f9d6f" providerId="LiveId" clId="{FE994B2A-594D-472E-B072-3D6E8D5CDFD3}" dt="2025-05-17T05:29:21.043" v="1004" actId="21"/>
          <ac:spMkLst>
            <pc:docMk/>
            <pc:sldMk cId="2650046895" sldId="318"/>
            <ac:spMk id="27" creationId="{507875FA-1B4C-49B5-C4AC-74975791C982}"/>
          </ac:spMkLst>
        </pc:spChg>
        <pc:spChg chg="add del mod ord">
          <ac:chgData name="Archana Thatha" userId="9cd1f537e61f9d6f" providerId="LiveId" clId="{FE994B2A-594D-472E-B072-3D6E8D5CDFD3}" dt="2025-05-17T05:36:31.841" v="1018" actId="21"/>
          <ac:spMkLst>
            <pc:docMk/>
            <pc:sldMk cId="2650046895" sldId="318"/>
            <ac:spMk id="28" creationId="{6926030C-42F0-DF8C-993F-C997304E9037}"/>
          </ac:spMkLst>
        </pc:spChg>
        <pc:spChg chg="add del mod ord">
          <ac:chgData name="Archana Thatha" userId="9cd1f537e61f9d6f" providerId="LiveId" clId="{FE994B2A-594D-472E-B072-3D6E8D5CDFD3}" dt="2025-05-17T05:36:52.276" v="1023"/>
          <ac:spMkLst>
            <pc:docMk/>
            <pc:sldMk cId="2650046895" sldId="318"/>
            <ac:spMk id="29" creationId="{6A3CFE79-BA07-D5A1-4FE9-AD21361C039F}"/>
          </ac:spMkLst>
        </pc:spChg>
        <pc:spChg chg="add mod">
          <ac:chgData name="Archana Thatha" userId="9cd1f537e61f9d6f" providerId="LiveId" clId="{FE994B2A-594D-472E-B072-3D6E8D5CDFD3}" dt="2025-05-17T05:41:06.973" v="1065" actId="27636"/>
          <ac:spMkLst>
            <pc:docMk/>
            <pc:sldMk cId="2650046895" sldId="318"/>
            <ac:spMk id="30" creationId="{6926030C-42F0-DF8C-993F-C997304E9037}"/>
          </ac:spMkLst>
        </pc:spChg>
        <pc:spChg chg="add del mod">
          <ac:chgData name="Archana Thatha" userId="9cd1f537e61f9d6f" providerId="LiveId" clId="{FE994B2A-594D-472E-B072-3D6E8D5CDFD3}" dt="2025-05-17T05:37:57.100" v="1031" actId="21"/>
          <ac:spMkLst>
            <pc:docMk/>
            <pc:sldMk cId="2650046895" sldId="318"/>
            <ac:spMk id="31" creationId="{5E2081A6-9730-6CA6-667F-0C1F0583FC5B}"/>
          </ac:spMkLst>
        </pc:spChg>
        <pc:spChg chg="add del">
          <ac:chgData name="Archana Thatha" userId="9cd1f537e61f9d6f" providerId="LiveId" clId="{FE994B2A-594D-472E-B072-3D6E8D5CDFD3}" dt="2025-05-17T05:38:21.461" v="1036" actId="21"/>
          <ac:spMkLst>
            <pc:docMk/>
            <pc:sldMk cId="2650046895" sldId="318"/>
            <ac:spMk id="32" creationId="{B7A6C71B-83DB-1786-30E4-3C23D7A19485}"/>
          </ac:spMkLst>
        </pc:spChg>
        <pc:spChg chg="add del mod">
          <ac:chgData name="Archana Thatha" userId="9cd1f537e61f9d6f" providerId="LiveId" clId="{FE994B2A-594D-472E-B072-3D6E8D5CDFD3}" dt="2025-05-17T05:37:44.894" v="1029" actId="21"/>
          <ac:spMkLst>
            <pc:docMk/>
            <pc:sldMk cId="2650046895" sldId="318"/>
            <ac:spMk id="33" creationId="{58C0020F-721C-E867-B57F-953161D1ADFC}"/>
          </ac:spMkLst>
        </pc:spChg>
        <pc:spChg chg="add del">
          <ac:chgData name="Archana Thatha" userId="9cd1f537e61f9d6f" providerId="LiveId" clId="{FE994B2A-594D-472E-B072-3D6E8D5CDFD3}" dt="2025-05-17T05:38:17.021" v="1035" actId="21"/>
          <ac:spMkLst>
            <pc:docMk/>
            <pc:sldMk cId="2650046895" sldId="318"/>
            <ac:spMk id="34" creationId="{2CB2FC86-FEDB-4A04-CB11-39C8CB3E7CB6}"/>
          </ac:spMkLst>
        </pc:spChg>
        <pc:spChg chg="add del mod">
          <ac:chgData name="Archana Thatha" userId="9cd1f537e61f9d6f" providerId="LiveId" clId="{FE994B2A-594D-472E-B072-3D6E8D5CDFD3}" dt="2025-05-17T05:38:01.807" v="1032" actId="21"/>
          <ac:spMkLst>
            <pc:docMk/>
            <pc:sldMk cId="2650046895" sldId="318"/>
            <ac:spMk id="35" creationId="{E7E8C71D-4990-6FBB-5047-385C2452096E}"/>
          </ac:spMkLst>
        </pc:spChg>
        <pc:spChg chg="add del mod">
          <ac:chgData name="Archana Thatha" userId="9cd1f537e61f9d6f" providerId="LiveId" clId="{FE994B2A-594D-472E-B072-3D6E8D5CDFD3}" dt="2025-05-17T05:38:12.784" v="1034" actId="21"/>
          <ac:spMkLst>
            <pc:docMk/>
            <pc:sldMk cId="2650046895" sldId="318"/>
            <ac:spMk id="36" creationId="{85A10032-6350-A66A-FE30-F6A134F06358}"/>
          </ac:spMkLst>
        </pc:spChg>
        <pc:spChg chg="add del mod">
          <ac:chgData name="Archana Thatha" userId="9cd1f537e61f9d6f" providerId="LiveId" clId="{FE994B2A-594D-472E-B072-3D6E8D5CDFD3}" dt="2025-05-17T05:37:37.564" v="1027" actId="21"/>
          <ac:spMkLst>
            <pc:docMk/>
            <pc:sldMk cId="2650046895" sldId="318"/>
            <ac:spMk id="37" creationId="{B819392F-58F8-EE3B-FBA7-6088469446A1}"/>
          </ac:spMkLst>
        </pc:spChg>
      </pc:sldChg>
      <pc:sldChg chg="addSp delSp modSp new mod modAnim">
        <pc:chgData name="Archana Thatha" userId="9cd1f537e61f9d6f" providerId="LiveId" clId="{FE994B2A-594D-472E-B072-3D6E8D5CDFD3}" dt="2025-05-17T13:45:27.239" v="1765"/>
        <pc:sldMkLst>
          <pc:docMk/>
          <pc:sldMk cId="18029443" sldId="319"/>
        </pc:sldMkLst>
        <pc:spChg chg="del">
          <ac:chgData name="Archana Thatha" userId="9cd1f537e61f9d6f" providerId="LiveId" clId="{FE994B2A-594D-472E-B072-3D6E8D5CDFD3}" dt="2025-05-17T06:56:22.775" v="1272" actId="21"/>
          <ac:spMkLst>
            <pc:docMk/>
            <pc:sldMk cId="18029443" sldId="319"/>
            <ac:spMk id="2" creationId="{5C442D60-2A0A-4CBA-E7C2-D51F5F897C3B}"/>
          </ac:spMkLst>
        </pc:spChg>
        <pc:spChg chg="del mod">
          <ac:chgData name="Archana Thatha" userId="9cd1f537e61f9d6f" providerId="LiveId" clId="{FE994B2A-594D-472E-B072-3D6E8D5CDFD3}" dt="2025-05-17T06:57:08.176" v="1280"/>
          <ac:spMkLst>
            <pc:docMk/>
            <pc:sldMk cId="18029443" sldId="319"/>
            <ac:spMk id="3" creationId="{10CF3FEA-251B-1FE7-7BCB-5C67C13B7486}"/>
          </ac:spMkLst>
        </pc:spChg>
        <pc:spChg chg="del">
          <ac:chgData name="Archana Thatha" userId="9cd1f537e61f9d6f" providerId="LiveId" clId="{FE994B2A-594D-472E-B072-3D6E8D5CDFD3}" dt="2025-05-17T06:56:26.327" v="1273" actId="21"/>
          <ac:spMkLst>
            <pc:docMk/>
            <pc:sldMk cId="18029443" sldId="319"/>
            <ac:spMk id="4" creationId="{0F3FD9FF-9A9F-1B2F-A493-831DA2DCE5D1}"/>
          </ac:spMkLst>
        </pc:spChg>
        <pc:spChg chg="add mod">
          <ac:chgData name="Archana Thatha" userId="9cd1f537e61f9d6f" providerId="LiveId" clId="{FE994B2A-594D-472E-B072-3D6E8D5CDFD3}" dt="2025-05-17T07:00:09.126" v="1307" actId="1076"/>
          <ac:spMkLst>
            <pc:docMk/>
            <pc:sldMk cId="18029443" sldId="319"/>
            <ac:spMk id="6" creationId="{87928F81-B7A6-E69D-57D9-4D8AFF0232C8}"/>
          </ac:spMkLst>
        </pc:spChg>
        <pc:spChg chg="add del mod ord">
          <ac:chgData name="Archana Thatha" userId="9cd1f537e61f9d6f" providerId="LiveId" clId="{FE994B2A-594D-472E-B072-3D6E8D5CDFD3}" dt="2025-05-17T07:02:28.297" v="1319" actId="21"/>
          <ac:spMkLst>
            <pc:docMk/>
            <pc:sldMk cId="18029443" sldId="319"/>
            <ac:spMk id="9" creationId="{D020D892-7E91-981C-CE6E-BDCB923EAB05}"/>
          </ac:spMkLst>
        </pc:spChg>
        <pc:picChg chg="add del mod">
          <ac:chgData name="Archana Thatha" userId="9cd1f537e61f9d6f" providerId="LiveId" clId="{FE994B2A-594D-472E-B072-3D6E8D5CDFD3}" dt="2025-05-17T07:01:12.557" v="1312" actId="21"/>
          <ac:picMkLst>
            <pc:docMk/>
            <pc:sldMk cId="18029443" sldId="319"/>
            <ac:picMk id="8" creationId="{70B6C6DE-6916-0F54-7528-49B919BF4EFB}"/>
          </ac:picMkLst>
        </pc:picChg>
        <pc:picChg chg="add mod ord">
          <ac:chgData name="Archana Thatha" userId="9cd1f537e61f9d6f" providerId="LiveId" clId="{FE994B2A-594D-472E-B072-3D6E8D5CDFD3}" dt="2025-05-17T07:01:38.658" v="1317" actId="167"/>
          <ac:picMkLst>
            <pc:docMk/>
            <pc:sldMk cId="18029443" sldId="319"/>
            <ac:picMk id="10" creationId="{70B6C6DE-6916-0F54-7528-49B919BF4EFB}"/>
          </ac:picMkLst>
        </pc:picChg>
      </pc:sldChg>
      <pc:sldChg chg="addSp delSp modSp new mod modAnim">
        <pc:chgData name="Archana Thatha" userId="9cd1f537e61f9d6f" providerId="LiveId" clId="{FE994B2A-594D-472E-B072-3D6E8D5CDFD3}" dt="2025-05-17T13:44:07.434" v="1754"/>
        <pc:sldMkLst>
          <pc:docMk/>
          <pc:sldMk cId="683261450" sldId="320"/>
        </pc:sldMkLst>
        <pc:spChg chg="del">
          <ac:chgData name="Archana Thatha" userId="9cd1f537e61f9d6f" providerId="LiveId" clId="{FE994B2A-594D-472E-B072-3D6E8D5CDFD3}" dt="2025-05-17T07:15:14.161" v="1384" actId="21"/>
          <ac:spMkLst>
            <pc:docMk/>
            <pc:sldMk cId="683261450" sldId="320"/>
            <ac:spMk id="2" creationId="{E579DB01-CBDA-887C-2178-D4809FA11C5A}"/>
          </ac:spMkLst>
        </pc:spChg>
        <pc:spChg chg="mod">
          <ac:chgData name="Archana Thatha" userId="9cd1f537e61f9d6f" providerId="LiveId" clId="{FE994B2A-594D-472E-B072-3D6E8D5CDFD3}" dt="2025-05-17T07:20:20.214" v="1423" actId="20577"/>
          <ac:spMkLst>
            <pc:docMk/>
            <pc:sldMk cId="683261450" sldId="320"/>
            <ac:spMk id="3" creationId="{C8291F6B-CD8D-58D1-769E-520587B54303}"/>
          </ac:spMkLst>
        </pc:spChg>
        <pc:spChg chg="del">
          <ac:chgData name="Archana Thatha" userId="9cd1f537e61f9d6f" providerId="LiveId" clId="{FE994B2A-594D-472E-B072-3D6E8D5CDFD3}" dt="2025-05-17T07:15:07.631" v="1383" actId="21"/>
          <ac:spMkLst>
            <pc:docMk/>
            <pc:sldMk cId="683261450" sldId="320"/>
            <ac:spMk id="4" creationId="{9AF1889B-BE2C-3B39-D182-5700B50EB945}"/>
          </ac:spMkLst>
        </pc:spChg>
        <pc:spChg chg="add del mod">
          <ac:chgData name="Archana Thatha" userId="9cd1f537e61f9d6f" providerId="LiveId" clId="{FE994B2A-594D-472E-B072-3D6E8D5CDFD3}" dt="2025-05-17T07:16:37.772" v="1392" actId="21"/>
          <ac:spMkLst>
            <pc:docMk/>
            <pc:sldMk cId="683261450" sldId="320"/>
            <ac:spMk id="6" creationId="{E579DB01-CBDA-887C-2178-D4809FA11C5A}"/>
          </ac:spMkLst>
        </pc:spChg>
        <pc:picChg chg="add mod">
          <ac:chgData name="Archana Thatha" userId="9cd1f537e61f9d6f" providerId="LiveId" clId="{FE994B2A-594D-472E-B072-3D6E8D5CDFD3}" dt="2025-05-17T07:20:15.695" v="1421" actId="14100"/>
          <ac:picMkLst>
            <pc:docMk/>
            <pc:sldMk cId="683261450" sldId="320"/>
            <ac:picMk id="8" creationId="{6250B3B9-3F64-91E4-5709-B97361B6D93A}"/>
          </ac:picMkLst>
        </pc:picChg>
        <pc:picChg chg="add del mod">
          <ac:chgData name="Archana Thatha" userId="9cd1f537e61f9d6f" providerId="LiveId" clId="{FE994B2A-594D-472E-B072-3D6E8D5CDFD3}" dt="2025-05-17T07:49:06.457" v="1426" actId="21"/>
          <ac:picMkLst>
            <pc:docMk/>
            <pc:sldMk cId="683261450" sldId="320"/>
            <ac:picMk id="10" creationId="{5DB7E000-AE8B-94EA-BEA3-24D2F5EDADC9}"/>
          </ac:picMkLst>
        </pc:picChg>
        <pc:picChg chg="add del mod">
          <ac:chgData name="Archana Thatha" userId="9cd1f537e61f9d6f" providerId="LiveId" clId="{FE994B2A-594D-472E-B072-3D6E8D5CDFD3}" dt="2025-05-17T07:53:08.284" v="1433" actId="21"/>
          <ac:picMkLst>
            <pc:docMk/>
            <pc:sldMk cId="683261450" sldId="320"/>
            <ac:picMk id="12" creationId="{96E4C89B-A0C5-F99B-46BE-4B583C69B049}"/>
          </ac:picMkLst>
        </pc:picChg>
        <pc:picChg chg="add mod">
          <ac:chgData name="Archana Thatha" userId="9cd1f537e61f9d6f" providerId="LiveId" clId="{FE994B2A-594D-472E-B072-3D6E8D5CDFD3}" dt="2025-05-17T07:53:45.692" v="1437" actId="1076"/>
          <ac:picMkLst>
            <pc:docMk/>
            <pc:sldMk cId="683261450" sldId="320"/>
            <ac:picMk id="14" creationId="{FF43358C-D038-8D22-8983-B6B8AB12ADF4}"/>
          </ac:picMkLst>
        </pc:picChg>
      </pc:sldChg>
      <pc:sldChg chg="addSp delSp modSp new mod modAnim">
        <pc:chgData name="Archana Thatha" userId="9cd1f537e61f9d6f" providerId="LiveId" clId="{FE994B2A-594D-472E-B072-3D6E8D5CDFD3}" dt="2025-05-17T13:41:56.855" v="1740"/>
        <pc:sldMkLst>
          <pc:docMk/>
          <pc:sldMk cId="4177357409" sldId="321"/>
        </pc:sldMkLst>
        <pc:spChg chg="del mod">
          <ac:chgData name="Archana Thatha" userId="9cd1f537e61f9d6f" providerId="LiveId" clId="{FE994B2A-594D-472E-B072-3D6E8D5CDFD3}" dt="2025-05-17T13:34:32.308" v="1665"/>
          <ac:spMkLst>
            <pc:docMk/>
            <pc:sldMk cId="4177357409" sldId="321"/>
            <ac:spMk id="2" creationId="{D3F893E4-00E1-A969-0614-3C4A0370DF75}"/>
          </ac:spMkLst>
        </pc:spChg>
        <pc:spChg chg="mod">
          <ac:chgData name="Archana Thatha" userId="9cd1f537e61f9d6f" providerId="LiveId" clId="{FE994B2A-594D-472E-B072-3D6E8D5CDFD3}" dt="2025-05-17T13:36:03.793" v="1677" actId="14100"/>
          <ac:spMkLst>
            <pc:docMk/>
            <pc:sldMk cId="4177357409" sldId="321"/>
            <ac:spMk id="3" creationId="{A5C565FE-E333-60AF-E731-0992AADC9196}"/>
          </ac:spMkLst>
        </pc:spChg>
        <pc:spChg chg="del">
          <ac:chgData name="Archana Thatha" userId="9cd1f537e61f9d6f" providerId="LiveId" clId="{FE994B2A-594D-472E-B072-3D6E8D5CDFD3}" dt="2025-05-17T13:33:57.020" v="1657" actId="21"/>
          <ac:spMkLst>
            <pc:docMk/>
            <pc:sldMk cId="4177357409" sldId="321"/>
            <ac:spMk id="4" creationId="{1B96F2E7-419C-7F09-1AB1-DA96FEE13AA9}"/>
          </ac:spMkLst>
        </pc:spChg>
        <pc:spChg chg="add mod">
          <ac:chgData name="Archana Thatha" userId="9cd1f537e61f9d6f" providerId="LiveId" clId="{FE994B2A-594D-472E-B072-3D6E8D5CDFD3}" dt="2025-05-17T13:35:00.407" v="1668" actId="1076"/>
          <ac:spMkLst>
            <pc:docMk/>
            <pc:sldMk cId="4177357409" sldId="321"/>
            <ac:spMk id="6" creationId="{1B96F2E7-419C-7F09-1AB1-DA96FEE13AA9}"/>
          </ac:spMkLst>
        </pc:spChg>
      </pc:sldChg>
      <pc:sldChg chg="addSp delSp modSp new mod modAnim">
        <pc:chgData name="Archana Thatha" userId="9cd1f537e61f9d6f" providerId="LiveId" clId="{FE994B2A-594D-472E-B072-3D6E8D5CDFD3}" dt="2025-05-17T13:41:39.508" v="1738"/>
        <pc:sldMkLst>
          <pc:docMk/>
          <pc:sldMk cId="1259583948" sldId="322"/>
        </pc:sldMkLst>
        <pc:spChg chg="mod">
          <ac:chgData name="Archana Thatha" userId="9cd1f537e61f9d6f" providerId="LiveId" clId="{FE994B2A-594D-472E-B072-3D6E8D5CDFD3}" dt="2025-05-17T13:38:36.561" v="1698"/>
          <ac:spMkLst>
            <pc:docMk/>
            <pc:sldMk cId="1259583948" sldId="322"/>
            <ac:spMk id="2" creationId="{79F5FC7A-07F9-085E-B784-4457AD8D1A06}"/>
          </ac:spMkLst>
        </pc:spChg>
        <pc:spChg chg="del mod">
          <ac:chgData name="Archana Thatha" userId="9cd1f537e61f9d6f" providerId="LiveId" clId="{FE994B2A-594D-472E-B072-3D6E8D5CDFD3}" dt="2025-05-17T13:38:16.715" v="1697"/>
          <ac:spMkLst>
            <pc:docMk/>
            <pc:sldMk cId="1259583948" sldId="322"/>
            <ac:spMk id="3" creationId="{4C60A6FE-55D6-6C87-F052-C70743111BD3}"/>
          </ac:spMkLst>
        </pc:spChg>
        <pc:spChg chg="del">
          <ac:chgData name="Archana Thatha" userId="9cd1f537e61f9d6f" providerId="LiveId" clId="{FE994B2A-594D-472E-B072-3D6E8D5CDFD3}" dt="2025-05-17T13:37:28.597" v="1679" actId="21"/>
          <ac:spMkLst>
            <pc:docMk/>
            <pc:sldMk cId="1259583948" sldId="322"/>
            <ac:spMk id="4" creationId="{FF6315B8-AE5C-0A50-91E7-B9874DDE53E7}"/>
          </ac:spMkLst>
        </pc:spChg>
        <pc:spChg chg="add del mod">
          <ac:chgData name="Archana Thatha" userId="9cd1f537e61f9d6f" providerId="LiveId" clId="{FE994B2A-594D-472E-B072-3D6E8D5CDFD3}" dt="2025-05-17T13:38:53.978" v="1699"/>
          <ac:spMkLst>
            <pc:docMk/>
            <pc:sldMk cId="1259583948" sldId="322"/>
            <ac:spMk id="6" creationId="{FF6315B8-AE5C-0A50-91E7-B9874DDE53E7}"/>
          </ac:spMkLst>
        </pc:spChg>
        <pc:spChg chg="add mod">
          <ac:chgData name="Archana Thatha" userId="9cd1f537e61f9d6f" providerId="LiveId" clId="{FE994B2A-594D-472E-B072-3D6E8D5CDFD3}" dt="2025-05-17T13:41:12.323" v="1735" actId="20578"/>
          <ac:spMkLst>
            <pc:docMk/>
            <pc:sldMk cId="1259583948" sldId="322"/>
            <ac:spMk id="7" creationId="{E4713E3D-1D63-FE2B-1876-1F80C998C72A}"/>
          </ac:spMkLst>
        </pc:spChg>
      </pc:sldChg>
      <pc:sldChg chg="addSp delSp modSp new mod">
        <pc:chgData name="Archana Thatha" userId="9cd1f537e61f9d6f" providerId="LiveId" clId="{FE994B2A-594D-472E-B072-3D6E8D5CDFD3}" dt="2025-05-17T14:00:16.316" v="2276" actId="1076"/>
        <pc:sldMkLst>
          <pc:docMk/>
          <pc:sldMk cId="165514949" sldId="323"/>
        </pc:sldMkLst>
        <pc:spChg chg="mod">
          <ac:chgData name="Archana Thatha" userId="9cd1f537e61f9d6f" providerId="LiveId" clId="{FE994B2A-594D-472E-B072-3D6E8D5CDFD3}" dt="2025-05-17T13:57:59.359" v="1810" actId="5793"/>
          <ac:spMkLst>
            <pc:docMk/>
            <pc:sldMk cId="165514949" sldId="323"/>
            <ac:spMk id="2" creationId="{F48DB668-51F4-87B6-8E9E-21675D38361A}"/>
          </ac:spMkLst>
        </pc:spChg>
        <pc:spChg chg="mod">
          <ac:chgData name="Archana Thatha" userId="9cd1f537e61f9d6f" providerId="LiveId" clId="{FE994B2A-594D-472E-B072-3D6E8D5CDFD3}" dt="2025-05-17T13:59:32.732" v="2274" actId="5793"/>
          <ac:spMkLst>
            <pc:docMk/>
            <pc:sldMk cId="165514949" sldId="323"/>
            <ac:spMk id="3" creationId="{CF118F6F-54B1-C4CD-6893-028715CD60D8}"/>
          </ac:spMkLst>
        </pc:spChg>
        <pc:spChg chg="del">
          <ac:chgData name="Archana Thatha" userId="9cd1f537e61f9d6f" providerId="LiveId" clId="{FE994B2A-594D-472E-B072-3D6E8D5CDFD3}" dt="2025-05-17T13:57:37.239" v="1799" actId="21"/>
          <ac:spMkLst>
            <pc:docMk/>
            <pc:sldMk cId="165514949" sldId="323"/>
            <ac:spMk id="4" creationId="{E6A23A96-8B85-A45E-57DB-31D0E44CC2A1}"/>
          </ac:spMkLst>
        </pc:spChg>
        <pc:picChg chg="add mod">
          <ac:chgData name="Archana Thatha" userId="9cd1f537e61f9d6f" providerId="LiveId" clId="{FE994B2A-594D-472E-B072-3D6E8D5CDFD3}" dt="2025-05-17T14:00:16.316" v="2276" actId="1076"/>
          <ac:picMkLst>
            <pc:docMk/>
            <pc:sldMk cId="165514949" sldId="323"/>
            <ac:picMk id="7" creationId="{1FF21E50-54E3-F649-2FD8-343025FA9CD1}"/>
          </ac:picMkLst>
        </pc:picChg>
      </pc:sldChg>
      <pc:sldChg chg="addSp delSp modSp new mod">
        <pc:chgData name="Archana Thatha" userId="9cd1f537e61f9d6f" providerId="LiveId" clId="{FE994B2A-594D-472E-B072-3D6E8D5CDFD3}" dt="2025-05-17T14:05:40.086" v="2351" actId="2711"/>
        <pc:sldMkLst>
          <pc:docMk/>
          <pc:sldMk cId="1401653261" sldId="324"/>
        </pc:sldMkLst>
        <pc:spChg chg="del">
          <ac:chgData name="Archana Thatha" userId="9cd1f537e61f9d6f" providerId="LiveId" clId="{FE994B2A-594D-472E-B072-3D6E8D5CDFD3}" dt="2025-05-17T14:00:33.516" v="2278" actId="21"/>
          <ac:spMkLst>
            <pc:docMk/>
            <pc:sldMk cId="1401653261" sldId="324"/>
            <ac:spMk id="2" creationId="{CD6ECC2D-B0D6-7FCA-F0EA-075C44B4BFE4}"/>
          </ac:spMkLst>
        </pc:spChg>
        <pc:spChg chg="del mod">
          <ac:chgData name="Archana Thatha" userId="9cd1f537e61f9d6f" providerId="LiveId" clId="{FE994B2A-594D-472E-B072-3D6E8D5CDFD3}" dt="2025-05-17T14:01:26.830" v="2286"/>
          <ac:spMkLst>
            <pc:docMk/>
            <pc:sldMk cId="1401653261" sldId="324"/>
            <ac:spMk id="3" creationId="{D4DEA8E2-B9E7-E7A2-4B06-A5D98E375C7D}"/>
          </ac:spMkLst>
        </pc:spChg>
        <pc:spChg chg="mod">
          <ac:chgData name="Archana Thatha" userId="9cd1f537e61f9d6f" providerId="LiveId" clId="{FE994B2A-594D-472E-B072-3D6E8D5CDFD3}" dt="2025-05-17T14:05:40.086" v="2351" actId="2711"/>
          <ac:spMkLst>
            <pc:docMk/>
            <pc:sldMk cId="1401653261" sldId="324"/>
            <ac:spMk id="4" creationId="{240D48A1-6A3E-4E60-61AB-AAB64B1E164F}"/>
          </ac:spMkLst>
        </pc:spChg>
        <pc:spChg chg="add mod">
          <ac:chgData name="Archana Thatha" userId="9cd1f537e61f9d6f" providerId="LiveId" clId="{FE994B2A-594D-472E-B072-3D6E8D5CDFD3}" dt="2025-05-17T14:05:12.165" v="2338" actId="12"/>
          <ac:spMkLst>
            <pc:docMk/>
            <pc:sldMk cId="1401653261" sldId="324"/>
            <ac:spMk id="6" creationId="{CD6ECC2D-B0D6-7FCA-F0EA-075C44B4BFE4}"/>
          </ac:spMkLst>
        </pc:spChg>
        <pc:picChg chg="add mod">
          <ac:chgData name="Archana Thatha" userId="9cd1f537e61f9d6f" providerId="LiveId" clId="{FE994B2A-594D-472E-B072-3D6E8D5CDFD3}" dt="2025-05-17T14:04:51.414" v="2335" actId="1076"/>
          <ac:picMkLst>
            <pc:docMk/>
            <pc:sldMk cId="1401653261" sldId="324"/>
            <ac:picMk id="8" creationId="{6D6D01F8-AF37-6FF6-8855-E7B509B54703}"/>
          </ac:picMkLst>
        </pc:picChg>
        <pc:picChg chg="add mod">
          <ac:chgData name="Archana Thatha" userId="9cd1f537e61f9d6f" providerId="LiveId" clId="{FE994B2A-594D-472E-B072-3D6E8D5CDFD3}" dt="2025-05-17T14:04:44.317" v="2333" actId="1076"/>
          <ac:picMkLst>
            <pc:docMk/>
            <pc:sldMk cId="1401653261" sldId="324"/>
            <ac:picMk id="10" creationId="{AA9769F8-6474-920F-D984-92670F309896}"/>
          </ac:picMkLst>
        </pc:picChg>
      </pc:sldChg>
      <pc:sldChg chg="addSp delSp modSp new mod modClrScheme chgLayout">
        <pc:chgData name="Archana Thatha" userId="9cd1f537e61f9d6f" providerId="LiveId" clId="{FE994B2A-594D-472E-B072-3D6E8D5CDFD3}" dt="2025-05-17T15:02:45.084" v="2399" actId="1076"/>
        <pc:sldMkLst>
          <pc:docMk/>
          <pc:sldMk cId="3602743357" sldId="325"/>
        </pc:sldMkLst>
        <pc:spChg chg="del">
          <ac:chgData name="Archana Thatha" userId="9cd1f537e61f9d6f" providerId="LiveId" clId="{FE994B2A-594D-472E-B072-3D6E8D5CDFD3}" dt="2025-05-17T14:06:03.045" v="2354" actId="21"/>
          <ac:spMkLst>
            <pc:docMk/>
            <pc:sldMk cId="3602743357" sldId="325"/>
            <ac:spMk id="2" creationId="{BB899B72-C068-C4FD-A393-70152005CACB}"/>
          </ac:spMkLst>
        </pc:spChg>
        <pc:spChg chg="del">
          <ac:chgData name="Archana Thatha" userId="9cd1f537e61f9d6f" providerId="LiveId" clId="{FE994B2A-594D-472E-B072-3D6E8D5CDFD3}" dt="2025-05-17T14:05:59.120" v="2353" actId="21"/>
          <ac:spMkLst>
            <pc:docMk/>
            <pc:sldMk cId="3602743357" sldId="325"/>
            <ac:spMk id="3" creationId="{860F731A-301F-8E03-05F2-D0B6D8E10220}"/>
          </ac:spMkLst>
        </pc:spChg>
        <pc:spChg chg="add del mod ord">
          <ac:chgData name="Archana Thatha" userId="9cd1f537e61f9d6f" providerId="LiveId" clId="{FE994B2A-594D-472E-B072-3D6E8D5CDFD3}" dt="2025-05-17T15:02:38.306" v="2396" actId="14100"/>
          <ac:spMkLst>
            <pc:docMk/>
            <pc:sldMk cId="3602743357" sldId="325"/>
            <ac:spMk id="4" creationId="{62A7C8FB-A954-4F19-0927-D9D012E64BD4}"/>
          </ac:spMkLst>
        </pc:spChg>
        <pc:spChg chg="mod ord">
          <ac:chgData name="Archana Thatha" userId="9cd1f537e61f9d6f" providerId="LiveId" clId="{FE994B2A-594D-472E-B072-3D6E8D5CDFD3}" dt="2025-05-17T14:29:13.087" v="2370" actId="700"/>
          <ac:spMkLst>
            <pc:docMk/>
            <pc:sldMk cId="3602743357" sldId="325"/>
            <ac:spMk id="5" creationId="{A2E358A8-0984-90BC-DF5B-80526AE55D33}"/>
          </ac:spMkLst>
        </pc:spChg>
        <pc:spChg chg="add del mod ord">
          <ac:chgData name="Archana Thatha" userId="9cd1f537e61f9d6f" providerId="LiveId" clId="{FE994B2A-594D-472E-B072-3D6E8D5CDFD3}" dt="2025-05-17T14:29:41.675" v="2374" actId="21"/>
          <ac:spMkLst>
            <pc:docMk/>
            <pc:sldMk cId="3602743357" sldId="325"/>
            <ac:spMk id="6" creationId="{2344A632-B0F1-652E-0E3D-C1DF891A2BBD}"/>
          </ac:spMkLst>
        </pc:spChg>
        <pc:picChg chg="add del mod">
          <ac:chgData name="Archana Thatha" userId="9cd1f537e61f9d6f" providerId="LiveId" clId="{FE994B2A-594D-472E-B072-3D6E8D5CDFD3}" dt="2025-05-17T14:34:56.258" v="2382" actId="21"/>
          <ac:picMkLst>
            <pc:docMk/>
            <pc:sldMk cId="3602743357" sldId="325"/>
            <ac:picMk id="8" creationId="{7FED4A8D-4137-7171-9E5D-AD45E5CEE989}"/>
          </ac:picMkLst>
        </pc:picChg>
        <pc:picChg chg="add mod">
          <ac:chgData name="Archana Thatha" userId="9cd1f537e61f9d6f" providerId="LiveId" clId="{FE994B2A-594D-472E-B072-3D6E8D5CDFD3}" dt="2025-05-17T15:02:40.589" v="2397" actId="1076"/>
          <ac:picMkLst>
            <pc:docMk/>
            <pc:sldMk cId="3602743357" sldId="325"/>
            <ac:picMk id="10" creationId="{9C628780-D4F5-2794-511B-ED8368A709F2}"/>
          </ac:picMkLst>
        </pc:picChg>
        <pc:picChg chg="add mod">
          <ac:chgData name="Archana Thatha" userId="9cd1f537e61f9d6f" providerId="LiveId" clId="{FE994B2A-594D-472E-B072-3D6E8D5CDFD3}" dt="2025-05-17T15:02:42.974" v="2398" actId="1076"/>
          <ac:picMkLst>
            <pc:docMk/>
            <pc:sldMk cId="3602743357" sldId="325"/>
            <ac:picMk id="12" creationId="{BF040B5A-A69F-FB47-D66A-924956897996}"/>
          </ac:picMkLst>
        </pc:picChg>
        <pc:picChg chg="add mod">
          <ac:chgData name="Archana Thatha" userId="9cd1f537e61f9d6f" providerId="LiveId" clId="{FE994B2A-594D-472E-B072-3D6E8D5CDFD3}" dt="2025-05-17T15:02:45.084" v="2399" actId="1076"/>
          <ac:picMkLst>
            <pc:docMk/>
            <pc:sldMk cId="3602743357" sldId="325"/>
            <ac:picMk id="14" creationId="{5A8B26E0-67C4-12A2-4702-B2C42E5B489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5/17/2025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5/17/2025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18</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4209986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weather.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weather.gov/" TargetMode="External"/><Relationship Id="rId5" Type="http://schemas.openxmlformats.org/officeDocument/2006/relationships/hyperlink" Target="https://www.windy.com/" TargetMode="External"/><Relationship Id="rId4" Type="http://schemas.openxmlformats.org/officeDocument/2006/relationships/hyperlink" Target="https://www.accuweathe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title"/>
          </p:nvPr>
        </p:nvSpPr>
        <p:spPr>
          <a:xfrm>
            <a:off x="5414250" y="2588342"/>
            <a:ext cx="5449824" cy="1681316"/>
          </a:xfrm>
        </p:spPr>
        <p:txBody>
          <a:bodyPr anchor="ctr"/>
          <a:lstStyle/>
          <a:p>
            <a:r>
              <a:rPr lang="en-US" dirty="0"/>
              <a:t>Weather website</a:t>
            </a:r>
            <a:br>
              <a:rPr lang="en-US" dirty="0"/>
            </a:br>
            <a:br>
              <a:rPr lang="en-US" sz="1100" dirty="0"/>
            </a:br>
            <a:r>
              <a:rPr lang="en-US" dirty="0"/>
              <a:t>                                                                                                                                                                                                                      </a:t>
            </a:r>
          </a:p>
        </p:txBody>
      </p:sp>
      <p:pic>
        <p:nvPicPr>
          <p:cNvPr id="6" name="Content Placeholder 5">
            <a:extLst>
              <a:ext uri="{FF2B5EF4-FFF2-40B4-BE49-F238E27FC236}">
                <a16:creationId xmlns:a16="http://schemas.microsoft.com/office/drawing/2014/main" id="{7B354995-F720-6978-FEA8-66291E55F928}"/>
              </a:ext>
            </a:extLst>
          </p:cNvPr>
          <p:cNvPicPr>
            <a:picLocks noGrp="1" noChangeAspect="1"/>
          </p:cNvPicPr>
          <p:nvPr>
            <p:ph type="pic" sz="quarter" idx="11"/>
          </p:nvPr>
        </p:nvPicPr>
        <p:blipFill>
          <a:blip r:embed="rId3"/>
          <a:srcRect l="815" r="815"/>
          <a:stretch/>
        </p:blipFill>
        <p:spPr>
          <a:xfrm>
            <a:off x="-1" y="0"/>
            <a:ext cx="5246397" cy="6858000"/>
          </a:xfrm>
        </p:spPr>
      </p:pic>
      <p:sp>
        <p:nvSpPr>
          <p:cNvPr id="2" name="Content Placeholder 1">
            <a:extLst>
              <a:ext uri="{FF2B5EF4-FFF2-40B4-BE49-F238E27FC236}">
                <a16:creationId xmlns:a16="http://schemas.microsoft.com/office/drawing/2014/main" id="{63C6FDDD-3DB7-C91E-CFE3-A04FA9C5267D}"/>
              </a:ext>
            </a:extLst>
          </p:cNvPr>
          <p:cNvSpPr>
            <a:spLocks noGrp="1"/>
          </p:cNvSpPr>
          <p:nvPr>
            <p:ph idx="10"/>
          </p:nvPr>
        </p:nvSpPr>
        <p:spPr>
          <a:xfrm>
            <a:off x="6945606" y="3992684"/>
            <a:ext cx="5751871" cy="1788684"/>
          </a:xfrm>
        </p:spPr>
        <p:txBody>
          <a:bodyPr/>
          <a:lstStyle/>
          <a:p>
            <a:r>
              <a:rPr lang="en-US" sz="1600" b="1" u="sng" dirty="0">
                <a:latin typeface="Bookman Old Style" panose="02050604050505020204" pitchFamily="18" charset="0"/>
              </a:rPr>
              <a:t>NAME:</a:t>
            </a:r>
            <a:r>
              <a:rPr lang="en-US" sz="1600" dirty="0">
                <a:latin typeface="Bookman Old Style" panose="02050604050505020204" pitchFamily="18" charset="0"/>
              </a:rPr>
              <a:t>THATHA.ARCHANA BHAVANI</a:t>
            </a:r>
          </a:p>
          <a:p>
            <a:r>
              <a:rPr lang="en-US" sz="1600" b="1" u="sng" dirty="0">
                <a:latin typeface="Bookman Old Style" panose="02050604050505020204" pitchFamily="18" charset="0"/>
              </a:rPr>
              <a:t>Subtitle:</a:t>
            </a:r>
            <a:r>
              <a:rPr lang="en-US" sz="1600" dirty="0">
                <a:latin typeface="Bookman Old Style" panose="02050604050505020204" pitchFamily="18" charset="0"/>
              </a:rPr>
              <a:t> </a:t>
            </a:r>
            <a:r>
              <a:rPr lang="en-US" sz="1200" dirty="0">
                <a:latin typeface="Bookman Old Style" panose="02050604050505020204" pitchFamily="18" charset="0"/>
              </a:rPr>
              <a:t>live weather updates at your </a:t>
            </a:r>
            <a:r>
              <a:rPr lang="en-US" sz="1200" dirty="0" err="1">
                <a:latin typeface="Bookman Old Style" panose="02050604050505020204" pitchFamily="18" charset="0"/>
              </a:rPr>
              <a:t>finertips</a:t>
            </a:r>
            <a:endParaRPr lang="en-US" sz="1200" dirty="0">
              <a:latin typeface="Bookman Old Style" panose="02050604050505020204" pitchFamily="18" charset="0"/>
            </a:endParaRPr>
          </a:p>
          <a:p>
            <a:r>
              <a:rPr lang="en-US" sz="1600" b="1" u="sng" dirty="0">
                <a:latin typeface="Bookman Old Style" panose="02050604050505020204" pitchFamily="18" charset="0"/>
              </a:rPr>
              <a:t>ORGANISATION:</a:t>
            </a:r>
            <a:r>
              <a:rPr lang="en-US" sz="1600" dirty="0">
                <a:latin typeface="Bookman Old Style" panose="02050604050505020204" pitchFamily="18" charset="0"/>
              </a:rPr>
              <a:t>MICRO IT</a:t>
            </a:r>
          </a:p>
          <a:p>
            <a:r>
              <a:rPr lang="en-US" sz="1600" b="1" u="sng" dirty="0" err="1">
                <a:latin typeface="Bookman Old Style" panose="02050604050505020204" pitchFamily="18" charset="0"/>
              </a:rPr>
              <a:t>TOPIC:</a:t>
            </a:r>
            <a:r>
              <a:rPr lang="en-US" sz="1600" dirty="0" err="1">
                <a:latin typeface="Bookman Old Style" panose="02050604050505020204" pitchFamily="18" charset="0"/>
              </a:rPr>
              <a:t>Weather</a:t>
            </a:r>
            <a:r>
              <a:rPr lang="en-US" sz="1600" dirty="0">
                <a:latin typeface="Bookman Old Style" panose="02050604050505020204" pitchFamily="18" charset="0"/>
              </a:rPr>
              <a:t> website</a:t>
            </a:r>
          </a:p>
        </p:txBody>
      </p:sp>
    </p:spTree>
    <p:extLst>
      <p:ext uri="{BB962C8B-B14F-4D97-AF65-F5344CB8AC3E}">
        <p14:creationId xmlns:p14="http://schemas.microsoft.com/office/powerpoint/2010/main" val="133816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4" presetClass="emph" presetSubtype="0" fill="hold" nodeType="clickEffect">
                                  <p:stCondLst>
                                    <p:cond delay="0"/>
                                  </p:stCondLst>
                                  <p:iterate type="lt">
                                    <p:tmPct val="10000"/>
                                  </p:iterate>
                                  <p:childTnLst>
                                    <p:animMotion origin="layout" path="M 0.0 0.0 L 0.0 -0.07213" pathEditMode="relative" ptsTypes="">
                                      <p:cBhvr>
                                        <p:cTn id="16" dur="250" accel="50000" decel="50000" autoRev="1" fill="hold">
                                          <p:stCondLst>
                                            <p:cond delay="0"/>
                                          </p:stCondLst>
                                        </p:cTn>
                                        <p:tgtEl>
                                          <p:spTgt spid="2">
                                            <p:txEl>
                                              <p:pRg st="0" end="0"/>
                                            </p:txEl>
                                          </p:spTgt>
                                        </p:tgtEl>
                                        <p:attrNameLst>
                                          <p:attrName>ppt_x</p:attrName>
                                          <p:attrName>ppt_y</p:attrName>
                                        </p:attrNameLst>
                                      </p:cBhvr>
                                    </p:animMotion>
                                    <p:animRot by="1500000">
                                      <p:cBhvr>
                                        <p:cTn id="17" dur="125" fill="hold">
                                          <p:stCondLst>
                                            <p:cond delay="0"/>
                                          </p:stCondLst>
                                        </p:cTn>
                                        <p:tgtEl>
                                          <p:spTgt spid="2">
                                            <p:txEl>
                                              <p:pRg st="0" end="0"/>
                                            </p:txEl>
                                          </p:spTgt>
                                        </p:tgtEl>
                                        <p:attrNameLst>
                                          <p:attrName>r</p:attrName>
                                        </p:attrNameLst>
                                      </p:cBhvr>
                                    </p:animRot>
                                    <p:animRot by="-1500000">
                                      <p:cBhvr>
                                        <p:cTn id="18" dur="125" fill="hold">
                                          <p:stCondLst>
                                            <p:cond delay="125"/>
                                          </p:stCondLst>
                                        </p:cTn>
                                        <p:tgtEl>
                                          <p:spTgt spid="2">
                                            <p:txEl>
                                              <p:pRg st="0" end="0"/>
                                            </p:txEl>
                                          </p:spTgt>
                                        </p:tgtEl>
                                        <p:attrNameLst>
                                          <p:attrName>r</p:attrName>
                                        </p:attrNameLst>
                                      </p:cBhvr>
                                    </p:animRot>
                                    <p:animRot by="-1500000">
                                      <p:cBhvr>
                                        <p:cTn id="19" dur="125" fill="hold">
                                          <p:stCondLst>
                                            <p:cond delay="250"/>
                                          </p:stCondLst>
                                        </p:cTn>
                                        <p:tgtEl>
                                          <p:spTgt spid="2">
                                            <p:txEl>
                                              <p:pRg st="0" end="0"/>
                                            </p:txEl>
                                          </p:spTgt>
                                        </p:tgtEl>
                                        <p:attrNameLst>
                                          <p:attrName>r</p:attrName>
                                        </p:attrNameLst>
                                      </p:cBhvr>
                                    </p:animRot>
                                    <p:animRot by="1500000">
                                      <p:cBhvr>
                                        <p:cTn id="20" dur="125" fill="hold">
                                          <p:stCondLst>
                                            <p:cond delay="375"/>
                                          </p:stCondLst>
                                        </p:cTn>
                                        <p:tgtEl>
                                          <p:spTgt spid="2">
                                            <p:txEl>
                                              <p:pRg st="0" end="0"/>
                                            </p:txEl>
                                          </p:spTgt>
                                        </p:tgtEl>
                                        <p:attrNameLst>
                                          <p:attrName>r</p:attrName>
                                        </p:attrNameLst>
                                      </p:cBhvr>
                                    </p:animRot>
                                  </p:childTnLst>
                                </p:cTn>
                              </p:par>
                              <p:par>
                                <p:cTn id="21" presetID="34" presetClass="emph" presetSubtype="0" fill="hold" nodeType="with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2">
                                            <p:txEl>
                                              <p:pRg st="1" end="1"/>
                                            </p:txEl>
                                          </p:spTgt>
                                        </p:tgtEl>
                                        <p:attrNameLst>
                                          <p:attrName>ppt_x</p:attrName>
                                          <p:attrName>ppt_y</p:attrName>
                                        </p:attrNameLst>
                                      </p:cBhvr>
                                    </p:animMotion>
                                    <p:animRot by="1500000">
                                      <p:cBhvr>
                                        <p:cTn id="23" dur="125" fill="hold">
                                          <p:stCondLst>
                                            <p:cond delay="0"/>
                                          </p:stCondLst>
                                        </p:cTn>
                                        <p:tgtEl>
                                          <p:spTgt spid="2">
                                            <p:txEl>
                                              <p:pRg st="1" end="1"/>
                                            </p:txEl>
                                          </p:spTgt>
                                        </p:tgtEl>
                                        <p:attrNameLst>
                                          <p:attrName>r</p:attrName>
                                        </p:attrNameLst>
                                      </p:cBhvr>
                                    </p:animRot>
                                    <p:animRot by="-1500000">
                                      <p:cBhvr>
                                        <p:cTn id="24" dur="125" fill="hold">
                                          <p:stCondLst>
                                            <p:cond delay="125"/>
                                          </p:stCondLst>
                                        </p:cTn>
                                        <p:tgtEl>
                                          <p:spTgt spid="2">
                                            <p:txEl>
                                              <p:pRg st="1" end="1"/>
                                            </p:txEl>
                                          </p:spTgt>
                                        </p:tgtEl>
                                        <p:attrNameLst>
                                          <p:attrName>r</p:attrName>
                                        </p:attrNameLst>
                                      </p:cBhvr>
                                    </p:animRot>
                                    <p:animRot by="-1500000">
                                      <p:cBhvr>
                                        <p:cTn id="25" dur="125" fill="hold">
                                          <p:stCondLst>
                                            <p:cond delay="250"/>
                                          </p:stCondLst>
                                        </p:cTn>
                                        <p:tgtEl>
                                          <p:spTgt spid="2">
                                            <p:txEl>
                                              <p:pRg st="1" end="1"/>
                                            </p:txEl>
                                          </p:spTgt>
                                        </p:tgtEl>
                                        <p:attrNameLst>
                                          <p:attrName>r</p:attrName>
                                        </p:attrNameLst>
                                      </p:cBhvr>
                                    </p:animRot>
                                    <p:animRot by="1500000">
                                      <p:cBhvr>
                                        <p:cTn id="26" dur="125" fill="hold">
                                          <p:stCondLst>
                                            <p:cond delay="375"/>
                                          </p:stCondLst>
                                        </p:cTn>
                                        <p:tgtEl>
                                          <p:spTgt spid="2">
                                            <p:txEl>
                                              <p:pRg st="1" end="1"/>
                                            </p:txEl>
                                          </p:spTgt>
                                        </p:tgtEl>
                                        <p:attrNameLst>
                                          <p:attrName>r</p:attrName>
                                        </p:attrNameLst>
                                      </p:cBhvr>
                                    </p:animRot>
                                  </p:childTnLst>
                                </p:cTn>
                              </p:par>
                              <p:par>
                                <p:cTn id="27" presetID="34" presetClass="emph" presetSubtype="0" fill="hold" nodeType="withEffect">
                                  <p:stCondLst>
                                    <p:cond delay="0"/>
                                  </p:stCondLst>
                                  <p:iterate type="lt">
                                    <p:tmPct val="10000"/>
                                  </p:iterate>
                                  <p:childTnLst>
                                    <p:animMotion origin="layout" path="M 0.0 0.0 L 0.0 -0.07213" pathEditMode="relative" ptsTypes="">
                                      <p:cBhvr>
                                        <p:cTn id="28" dur="250" accel="50000" decel="50000" autoRev="1" fill="hold">
                                          <p:stCondLst>
                                            <p:cond delay="0"/>
                                          </p:stCondLst>
                                        </p:cTn>
                                        <p:tgtEl>
                                          <p:spTgt spid="2">
                                            <p:txEl>
                                              <p:pRg st="2" end="2"/>
                                            </p:txEl>
                                          </p:spTgt>
                                        </p:tgtEl>
                                        <p:attrNameLst>
                                          <p:attrName>ppt_x</p:attrName>
                                          <p:attrName>ppt_y</p:attrName>
                                        </p:attrNameLst>
                                      </p:cBhvr>
                                    </p:animMotion>
                                    <p:animRot by="1500000">
                                      <p:cBhvr>
                                        <p:cTn id="29" dur="125" fill="hold">
                                          <p:stCondLst>
                                            <p:cond delay="0"/>
                                          </p:stCondLst>
                                        </p:cTn>
                                        <p:tgtEl>
                                          <p:spTgt spid="2">
                                            <p:txEl>
                                              <p:pRg st="2" end="2"/>
                                            </p:txEl>
                                          </p:spTgt>
                                        </p:tgtEl>
                                        <p:attrNameLst>
                                          <p:attrName>r</p:attrName>
                                        </p:attrNameLst>
                                      </p:cBhvr>
                                    </p:animRot>
                                    <p:animRot by="-1500000">
                                      <p:cBhvr>
                                        <p:cTn id="30" dur="125" fill="hold">
                                          <p:stCondLst>
                                            <p:cond delay="125"/>
                                          </p:stCondLst>
                                        </p:cTn>
                                        <p:tgtEl>
                                          <p:spTgt spid="2">
                                            <p:txEl>
                                              <p:pRg st="2" end="2"/>
                                            </p:txEl>
                                          </p:spTgt>
                                        </p:tgtEl>
                                        <p:attrNameLst>
                                          <p:attrName>r</p:attrName>
                                        </p:attrNameLst>
                                      </p:cBhvr>
                                    </p:animRot>
                                    <p:animRot by="-1500000">
                                      <p:cBhvr>
                                        <p:cTn id="31" dur="125" fill="hold">
                                          <p:stCondLst>
                                            <p:cond delay="250"/>
                                          </p:stCondLst>
                                        </p:cTn>
                                        <p:tgtEl>
                                          <p:spTgt spid="2">
                                            <p:txEl>
                                              <p:pRg st="2" end="2"/>
                                            </p:txEl>
                                          </p:spTgt>
                                        </p:tgtEl>
                                        <p:attrNameLst>
                                          <p:attrName>r</p:attrName>
                                        </p:attrNameLst>
                                      </p:cBhvr>
                                    </p:animRot>
                                    <p:animRot by="1500000">
                                      <p:cBhvr>
                                        <p:cTn id="32" dur="125" fill="hold">
                                          <p:stCondLst>
                                            <p:cond delay="375"/>
                                          </p:stCondLst>
                                        </p:cTn>
                                        <p:tgtEl>
                                          <p:spTgt spid="2">
                                            <p:txEl>
                                              <p:pRg st="2" end="2"/>
                                            </p:txEl>
                                          </p:spTgt>
                                        </p:tgtEl>
                                        <p:attrNameLst>
                                          <p:attrName>r</p:attrName>
                                        </p:attrNameLst>
                                      </p:cBhvr>
                                    </p:animRot>
                                  </p:childTnLst>
                                </p:cTn>
                              </p:par>
                              <p:par>
                                <p:cTn id="33" presetID="34" presetClass="emph" presetSubtype="0" fill="hold" nodeType="withEffect">
                                  <p:stCondLst>
                                    <p:cond delay="0"/>
                                  </p:stCondLst>
                                  <p:iterate type="lt">
                                    <p:tmPct val="10000"/>
                                  </p:iterate>
                                  <p:childTnLst>
                                    <p:animMotion origin="layout" path="M 0.0 0.0 L 0.0 -0.07213" pathEditMode="relative" ptsTypes="">
                                      <p:cBhvr>
                                        <p:cTn id="34" dur="250" accel="50000" decel="50000" autoRev="1" fill="hold">
                                          <p:stCondLst>
                                            <p:cond delay="0"/>
                                          </p:stCondLst>
                                        </p:cTn>
                                        <p:tgtEl>
                                          <p:spTgt spid="2">
                                            <p:txEl>
                                              <p:pRg st="3" end="3"/>
                                            </p:txEl>
                                          </p:spTgt>
                                        </p:tgtEl>
                                        <p:attrNameLst>
                                          <p:attrName>ppt_x</p:attrName>
                                          <p:attrName>ppt_y</p:attrName>
                                        </p:attrNameLst>
                                      </p:cBhvr>
                                    </p:animMotion>
                                    <p:animRot by="1500000">
                                      <p:cBhvr>
                                        <p:cTn id="35" dur="125" fill="hold">
                                          <p:stCondLst>
                                            <p:cond delay="0"/>
                                          </p:stCondLst>
                                        </p:cTn>
                                        <p:tgtEl>
                                          <p:spTgt spid="2">
                                            <p:txEl>
                                              <p:pRg st="3" end="3"/>
                                            </p:txEl>
                                          </p:spTgt>
                                        </p:tgtEl>
                                        <p:attrNameLst>
                                          <p:attrName>r</p:attrName>
                                        </p:attrNameLst>
                                      </p:cBhvr>
                                    </p:animRot>
                                    <p:animRot by="-1500000">
                                      <p:cBhvr>
                                        <p:cTn id="36" dur="125" fill="hold">
                                          <p:stCondLst>
                                            <p:cond delay="125"/>
                                          </p:stCondLst>
                                        </p:cTn>
                                        <p:tgtEl>
                                          <p:spTgt spid="2">
                                            <p:txEl>
                                              <p:pRg st="3" end="3"/>
                                            </p:txEl>
                                          </p:spTgt>
                                        </p:tgtEl>
                                        <p:attrNameLst>
                                          <p:attrName>r</p:attrName>
                                        </p:attrNameLst>
                                      </p:cBhvr>
                                    </p:animRot>
                                    <p:animRot by="-1500000">
                                      <p:cBhvr>
                                        <p:cTn id="37" dur="125" fill="hold">
                                          <p:stCondLst>
                                            <p:cond delay="250"/>
                                          </p:stCondLst>
                                        </p:cTn>
                                        <p:tgtEl>
                                          <p:spTgt spid="2">
                                            <p:txEl>
                                              <p:pRg st="3" end="3"/>
                                            </p:txEl>
                                          </p:spTgt>
                                        </p:tgtEl>
                                        <p:attrNameLst>
                                          <p:attrName>r</p:attrName>
                                        </p:attrNameLst>
                                      </p:cBhvr>
                                    </p:animRot>
                                    <p:animRot by="1500000">
                                      <p:cBhvr>
                                        <p:cTn id="38" dur="125" fill="hold">
                                          <p:stCondLst>
                                            <p:cond delay="375"/>
                                          </p:stCondLst>
                                        </p:cTn>
                                        <p:tgtEl>
                                          <p:spTgt spid="2">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a:xfrm>
            <a:off x="345232" y="167951"/>
            <a:ext cx="10360152" cy="914400"/>
          </a:xfrm>
        </p:spPr>
        <p:txBody>
          <a:bodyPr/>
          <a:lstStyle/>
          <a:p>
            <a:r>
              <a:rPr lang="en-US" dirty="0"/>
              <a:t>DEMO:</a:t>
            </a:r>
          </a:p>
        </p:txBody>
      </p:sp>
      <p:sp>
        <p:nvSpPr>
          <p:cNvPr id="12" name="Content Placeholder 11">
            <a:extLst>
              <a:ext uri="{FF2B5EF4-FFF2-40B4-BE49-F238E27FC236}">
                <a16:creationId xmlns:a16="http://schemas.microsoft.com/office/drawing/2014/main" id="{C6F2BA06-39BD-0413-D150-70F75EA6CC38}"/>
              </a:ext>
            </a:extLst>
          </p:cNvPr>
          <p:cNvSpPr>
            <a:spLocks noGrp="1"/>
          </p:cNvSpPr>
          <p:nvPr>
            <p:ph sz="quarter" idx="13"/>
          </p:nvPr>
        </p:nvSpPr>
        <p:spPr>
          <a:xfrm>
            <a:off x="914398" y="1156996"/>
            <a:ext cx="10991463" cy="5458408"/>
          </a:xfrm>
        </p:spPr>
        <p:txBody>
          <a:bodyPr/>
          <a:lstStyle/>
          <a:p>
            <a:pPr>
              <a:buNone/>
            </a:pPr>
            <a:r>
              <a:rPr lang="en-US" b="1" dirty="0"/>
              <a:t>1.Homepage View (Initial State)</a:t>
            </a:r>
            <a:endParaRPr lang="en-US" dirty="0"/>
          </a:p>
          <a:p>
            <a:pPr>
              <a:buFont typeface="Arial" panose="020B0604020202020204" pitchFamily="34" charset="0"/>
              <a:buChar char="•"/>
            </a:pPr>
            <a:r>
              <a:rPr lang="en-US" dirty="0"/>
              <a:t>Shows the app title, input box, and "Get Weather" button.</a:t>
            </a:r>
          </a:p>
          <a:p>
            <a:endParaRPr lang="en-US" dirty="0"/>
          </a:p>
          <a:p>
            <a:endParaRPr lang="en-US" dirty="0"/>
          </a:p>
          <a:p>
            <a:endParaRPr lang="en-US" dirty="0"/>
          </a:p>
          <a:p>
            <a:endParaRPr lang="en-US" dirty="0"/>
          </a:p>
          <a:p>
            <a:pPr marL="0" indent="0">
              <a:buNone/>
            </a:pPr>
            <a:endParaRPr lang="en-US" dirty="0"/>
          </a:p>
          <a:p>
            <a:pPr marL="0" indent="0">
              <a:buNone/>
            </a:pPr>
            <a:r>
              <a:rPr lang="en-US" b="1" dirty="0"/>
              <a:t>2. Search Result Example (After Entering a City)</a:t>
            </a:r>
          </a:p>
          <a:p>
            <a:pPr marL="0" indent="0">
              <a:buNone/>
            </a:pPr>
            <a:endParaRPr lang="en-US" b="1" dirty="0"/>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10</a:t>
            </a:fld>
            <a:endParaRPr lang="en-US" dirty="0"/>
          </a:p>
        </p:txBody>
      </p:sp>
      <p:pic>
        <p:nvPicPr>
          <p:cNvPr id="3" name="Picture 2">
            <a:extLst>
              <a:ext uri="{FF2B5EF4-FFF2-40B4-BE49-F238E27FC236}">
                <a16:creationId xmlns:a16="http://schemas.microsoft.com/office/drawing/2014/main" id="{B697B7A2-1BE9-86B5-3E6C-C38AEE2E7F43}"/>
              </a:ext>
            </a:extLst>
          </p:cNvPr>
          <p:cNvPicPr>
            <a:picLocks noChangeAspect="1"/>
          </p:cNvPicPr>
          <p:nvPr/>
        </p:nvPicPr>
        <p:blipFill>
          <a:blip r:embed="rId3"/>
          <a:stretch>
            <a:fillRect/>
          </a:stretch>
        </p:blipFill>
        <p:spPr>
          <a:xfrm>
            <a:off x="3965510" y="1980934"/>
            <a:ext cx="3993501" cy="1905266"/>
          </a:xfrm>
          <a:prstGeom prst="rect">
            <a:avLst/>
          </a:prstGeom>
        </p:spPr>
      </p:pic>
      <p:sp>
        <p:nvSpPr>
          <p:cNvPr id="7" name="Rectangle 1">
            <a:extLst>
              <a:ext uri="{FF2B5EF4-FFF2-40B4-BE49-F238E27FC236}">
                <a16:creationId xmlns:a16="http://schemas.microsoft.com/office/drawing/2014/main" id="{ADECD031-1CCF-99BA-5B8F-8BCF1D92D0DF}"/>
              </a:ext>
            </a:extLst>
          </p:cNvPr>
          <p:cNvSpPr>
            <a:spLocks noChangeArrowheads="1"/>
          </p:cNvSpPr>
          <p:nvPr/>
        </p:nvSpPr>
        <p:spPr bwMode="auto">
          <a:xfrm rot="10800000" flipV="1">
            <a:off x="1293114" y="4745027"/>
            <a:ext cx="112871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CB91526A-801B-4791-5274-9E7DD7802CBC}"/>
              </a:ext>
            </a:extLst>
          </p:cNvPr>
          <p:cNvSpPr>
            <a:spLocks noChangeArrowheads="1"/>
          </p:cNvSpPr>
          <p:nvPr/>
        </p:nvSpPr>
        <p:spPr bwMode="auto">
          <a:xfrm rot="10800000" flipV="1">
            <a:off x="1293113" y="3960845"/>
            <a:ext cx="10612748" cy="1305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8874DED5-10F4-4408-8323-13C7B4031ABC}"/>
              </a:ext>
            </a:extLst>
          </p:cNvPr>
          <p:cNvSpPr>
            <a:spLocks noChangeArrowheads="1"/>
          </p:cNvSpPr>
          <p:nvPr/>
        </p:nvSpPr>
        <p:spPr bwMode="auto">
          <a:xfrm rot="10800000" flipV="1">
            <a:off x="0" y="3983604"/>
            <a:ext cx="122007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7D1ECA01-A7EF-128E-8E91-9F96471D1F0A}"/>
              </a:ext>
            </a:extLst>
          </p:cNvPr>
          <p:cNvPicPr>
            <a:picLocks noChangeAspect="1"/>
          </p:cNvPicPr>
          <p:nvPr/>
        </p:nvPicPr>
        <p:blipFill>
          <a:blip r:embed="rId4"/>
          <a:stretch>
            <a:fillRect/>
          </a:stretch>
        </p:blipFill>
        <p:spPr>
          <a:xfrm>
            <a:off x="3786192" y="4375694"/>
            <a:ext cx="4352135" cy="2090652"/>
          </a:xfrm>
          <a:prstGeom prst="rect">
            <a:avLst/>
          </a:prstGeom>
        </p:spPr>
      </p:pic>
    </p:spTree>
    <p:extLst>
      <p:ext uri="{BB962C8B-B14F-4D97-AF65-F5344CB8AC3E}">
        <p14:creationId xmlns:p14="http://schemas.microsoft.com/office/powerpoint/2010/main" val="374834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barn(inVertic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p:cTn id="17" dur="10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18" dur="1000" fill="hold"/>
                                        <p:tgtEl>
                                          <p:spTgt spid="12">
                                            <p:txEl>
                                              <p:pRg st="1" end="1"/>
                                            </p:txEl>
                                          </p:spTgt>
                                        </p:tgtEl>
                                        <p:attrNameLst>
                                          <p:attrName>ppt_h</p:attrName>
                                        </p:attrNameLst>
                                      </p:cBhvr>
                                      <p:tavLst>
                                        <p:tav tm="0">
                                          <p:val>
                                            <p:fltVal val="0"/>
                                          </p:val>
                                        </p:tav>
                                        <p:tav tm="100000">
                                          <p:val>
                                            <p:strVal val="#ppt_h"/>
                                          </p:val>
                                        </p:tav>
                                      </p:tavLst>
                                    </p:anim>
                                    <p:anim calcmode="lin" valueType="num">
                                      <p:cBhvr>
                                        <p:cTn id="19" dur="1000" fill="hold"/>
                                        <p:tgtEl>
                                          <p:spTgt spid="12">
                                            <p:txEl>
                                              <p:pRg st="1" end="1"/>
                                            </p:txEl>
                                          </p:spTgt>
                                        </p:tgtEl>
                                        <p:attrNameLst>
                                          <p:attrName>style.rotation</p:attrName>
                                        </p:attrNameLst>
                                      </p:cBhvr>
                                      <p:tavLst>
                                        <p:tav tm="0">
                                          <p:val>
                                            <p:fltVal val="90"/>
                                          </p:val>
                                        </p:tav>
                                        <p:tav tm="100000">
                                          <p:val>
                                            <p:fltVal val="0"/>
                                          </p:val>
                                        </p:tav>
                                      </p:tavLst>
                                    </p:anim>
                                    <p:animEffect transition="in" filter="fade">
                                      <p:cBhvr>
                                        <p:cTn id="20" dur="1000"/>
                                        <p:tgtEl>
                                          <p:spTgt spid="1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randombar(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mph" presetSubtype="0" fill="hold" nodeType="clickEffect">
                                  <p:stCondLst>
                                    <p:cond delay="0"/>
                                  </p:stCondLst>
                                  <p:childTnLst>
                                    <p:animClr clrSpc="hsl" dir="cw">
                                      <p:cBhvr override="childStyle">
                                        <p:cTn id="29" dur="500" fill="hold"/>
                                        <p:tgtEl>
                                          <p:spTgt spid="12">
                                            <p:txEl>
                                              <p:pRg st="7" end="7"/>
                                            </p:txEl>
                                          </p:spTgt>
                                        </p:tgtEl>
                                        <p:attrNameLst>
                                          <p:attrName>style.color</p:attrName>
                                        </p:attrNameLst>
                                      </p:cBhvr>
                                      <p:by>
                                        <p:hsl h="7200000" s="0" l="0"/>
                                      </p:by>
                                    </p:animClr>
                                    <p:animClr clrSpc="hsl" dir="cw">
                                      <p:cBhvr>
                                        <p:cTn id="30" dur="500" fill="hold"/>
                                        <p:tgtEl>
                                          <p:spTgt spid="12">
                                            <p:txEl>
                                              <p:pRg st="7" end="7"/>
                                            </p:txEl>
                                          </p:spTgt>
                                        </p:tgtEl>
                                        <p:attrNameLst>
                                          <p:attrName>fillcolor</p:attrName>
                                        </p:attrNameLst>
                                      </p:cBhvr>
                                      <p:by>
                                        <p:hsl h="7200000" s="0" l="0"/>
                                      </p:by>
                                    </p:animClr>
                                    <p:animClr clrSpc="hsl" dir="cw">
                                      <p:cBhvr>
                                        <p:cTn id="31" dur="500" fill="hold"/>
                                        <p:tgtEl>
                                          <p:spTgt spid="12">
                                            <p:txEl>
                                              <p:pRg st="7" end="7"/>
                                            </p:txEl>
                                          </p:spTgt>
                                        </p:tgtEl>
                                        <p:attrNameLst>
                                          <p:attrName>stroke.color</p:attrName>
                                        </p:attrNameLst>
                                      </p:cBhvr>
                                      <p:by>
                                        <p:hsl h="7200000" s="0" l="0"/>
                                      </p:by>
                                    </p:animClr>
                                    <p:set>
                                      <p:cBhvr>
                                        <p:cTn id="32" dur="500" fill="hold"/>
                                        <p:tgtEl>
                                          <p:spTgt spid="12">
                                            <p:txEl>
                                              <p:pRg st="7" end="7"/>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291F6B-CD8D-58D1-769E-520587B54303}"/>
              </a:ext>
            </a:extLst>
          </p:cNvPr>
          <p:cNvSpPr>
            <a:spLocks noGrp="1"/>
          </p:cNvSpPr>
          <p:nvPr>
            <p:ph sz="quarter" idx="13"/>
          </p:nvPr>
        </p:nvSpPr>
        <p:spPr>
          <a:xfrm>
            <a:off x="363894" y="531845"/>
            <a:ext cx="11299371" cy="6158204"/>
          </a:xfrm>
        </p:spPr>
        <p:txBody>
          <a:bodyPr/>
          <a:lstStyle/>
          <a:p>
            <a:pPr marL="0" indent="0">
              <a:buNone/>
            </a:pPr>
            <a:r>
              <a:rPr lang="en-IN" b="1" dirty="0"/>
              <a:t>3. Error State Example</a:t>
            </a:r>
          </a:p>
          <a:p>
            <a:pPr marL="342900" indent="-342900">
              <a:buFont typeface="Arial" panose="020B0604020202020204" pitchFamily="34" charset="0"/>
              <a:buChar char="•"/>
            </a:pPr>
            <a:r>
              <a:rPr lang="en-US" dirty="0"/>
              <a:t>Try entering an invalid city (e.g., "</a:t>
            </a:r>
            <a:r>
              <a:rPr lang="en-US" dirty="0" err="1"/>
              <a:t>Xyzabc</a:t>
            </a:r>
            <a:r>
              <a:rPr lang="en-US" dirty="0"/>
              <a:t>") and take a screenshot showing the </a:t>
            </a:r>
            <a:r>
              <a:rPr lang="en-US" b="1" dirty="0"/>
              <a:t>"City not found"</a:t>
            </a:r>
            <a:r>
              <a:rPr lang="en-US" dirty="0"/>
              <a:t> message.</a:t>
            </a:r>
            <a:endParaRPr lang="en-IN" b="1"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b="1" dirty="0"/>
              <a:t>4. Responsive/Mobile View (Optional</a:t>
            </a:r>
            <a:r>
              <a:rPr lang="en-IN" dirty="0"/>
              <a:t>)</a:t>
            </a:r>
          </a:p>
          <a:p>
            <a:pPr marL="0" indent="0">
              <a:buNone/>
            </a:pPr>
            <a:endParaRPr lang="en-IN" dirty="0"/>
          </a:p>
          <a:p>
            <a:pPr marL="0" indent="0">
              <a:buNone/>
            </a:pPr>
            <a:endParaRPr lang="en-IN" dirty="0"/>
          </a:p>
        </p:txBody>
      </p:sp>
      <p:sp>
        <p:nvSpPr>
          <p:cNvPr id="5" name="Slide Number Placeholder 4">
            <a:extLst>
              <a:ext uri="{FF2B5EF4-FFF2-40B4-BE49-F238E27FC236}">
                <a16:creationId xmlns:a16="http://schemas.microsoft.com/office/drawing/2014/main" id="{14248FFB-3F50-BE1F-6269-8907DCC68FA3}"/>
              </a:ext>
            </a:extLst>
          </p:cNvPr>
          <p:cNvSpPr>
            <a:spLocks noGrp="1"/>
          </p:cNvSpPr>
          <p:nvPr>
            <p:ph type="sldNum" sz="quarter" idx="4"/>
          </p:nvPr>
        </p:nvSpPr>
        <p:spPr/>
        <p:txBody>
          <a:bodyPr/>
          <a:lstStyle/>
          <a:p>
            <a:fld id="{58FB4751-880F-D840-AAA9-3A15815CC996}" type="slidenum">
              <a:rPr lang="en-US" smtClean="0"/>
              <a:pPr/>
              <a:t>11</a:t>
            </a:fld>
            <a:endParaRPr lang="en-US" dirty="0"/>
          </a:p>
        </p:txBody>
      </p:sp>
      <p:pic>
        <p:nvPicPr>
          <p:cNvPr id="8" name="Picture 7">
            <a:extLst>
              <a:ext uri="{FF2B5EF4-FFF2-40B4-BE49-F238E27FC236}">
                <a16:creationId xmlns:a16="http://schemas.microsoft.com/office/drawing/2014/main" id="{6250B3B9-3F64-91E4-5709-B97361B6D93A}"/>
              </a:ext>
            </a:extLst>
          </p:cNvPr>
          <p:cNvPicPr>
            <a:picLocks noChangeAspect="1"/>
          </p:cNvPicPr>
          <p:nvPr/>
        </p:nvPicPr>
        <p:blipFill>
          <a:blip r:embed="rId2"/>
          <a:stretch>
            <a:fillRect/>
          </a:stretch>
        </p:blipFill>
        <p:spPr>
          <a:xfrm>
            <a:off x="3087310" y="1444128"/>
            <a:ext cx="3845336" cy="1922668"/>
          </a:xfrm>
          <a:prstGeom prst="rect">
            <a:avLst/>
          </a:prstGeom>
        </p:spPr>
      </p:pic>
      <p:pic>
        <p:nvPicPr>
          <p:cNvPr id="14" name="Picture 13">
            <a:extLst>
              <a:ext uri="{FF2B5EF4-FFF2-40B4-BE49-F238E27FC236}">
                <a16:creationId xmlns:a16="http://schemas.microsoft.com/office/drawing/2014/main" id="{FF43358C-D038-8D22-8983-B6B8AB12ADF4}"/>
              </a:ext>
            </a:extLst>
          </p:cNvPr>
          <p:cNvPicPr>
            <a:picLocks noChangeAspect="1"/>
          </p:cNvPicPr>
          <p:nvPr/>
        </p:nvPicPr>
        <p:blipFill>
          <a:blip r:embed="rId3"/>
          <a:stretch>
            <a:fillRect/>
          </a:stretch>
        </p:blipFill>
        <p:spPr>
          <a:xfrm>
            <a:off x="4248539" y="3554185"/>
            <a:ext cx="1965650" cy="2948474"/>
          </a:xfrm>
          <a:prstGeom prst="rect">
            <a:avLst/>
          </a:prstGeom>
        </p:spPr>
      </p:pic>
    </p:spTree>
    <p:extLst>
      <p:ext uri="{BB962C8B-B14F-4D97-AF65-F5344CB8AC3E}">
        <p14:creationId xmlns:p14="http://schemas.microsoft.com/office/powerpoint/2010/main" val="68326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4B0F3C-5228-C9FB-1212-1D4894C80B46}"/>
              </a:ext>
            </a:extLst>
          </p:cNvPr>
          <p:cNvSpPr>
            <a:spLocks noGrp="1"/>
          </p:cNvSpPr>
          <p:nvPr>
            <p:ph sz="quarter" idx="13"/>
          </p:nvPr>
        </p:nvSpPr>
        <p:spPr>
          <a:xfrm>
            <a:off x="335901" y="623204"/>
            <a:ext cx="11439332" cy="5777595"/>
          </a:xfrm>
        </p:spPr>
        <p:txBody>
          <a:bodyPr>
            <a:normAutofit/>
          </a:bodyPr>
          <a:lstStyle/>
          <a:p>
            <a:pPr>
              <a:buNone/>
            </a:pPr>
            <a:r>
              <a:rPr lang="en-US" b="1" dirty="0">
                <a:latin typeface="+mj-lt"/>
              </a:rPr>
              <a:t>🌐 API Integration - Weather App</a:t>
            </a:r>
          </a:p>
          <a:p>
            <a:r>
              <a:rPr lang="en-US" sz="1400" b="1" dirty="0">
                <a:latin typeface="+mj-lt"/>
              </a:rPr>
              <a:t>What is API Integration?</a:t>
            </a:r>
            <a:br>
              <a:rPr lang="en-US" sz="1400" dirty="0">
                <a:latin typeface="+mj-lt"/>
              </a:rPr>
            </a:br>
            <a:r>
              <a:rPr lang="en-US" sz="1400" dirty="0">
                <a:latin typeface="+mj-lt"/>
              </a:rPr>
              <a:t>API (Application Programming Interface) integration allows your application to communicate with external services to fetch or send data.</a:t>
            </a:r>
          </a:p>
          <a:p>
            <a:pPr>
              <a:buNone/>
            </a:pPr>
            <a:r>
              <a:rPr lang="en-US" b="1" dirty="0">
                <a:latin typeface="+mj-lt"/>
              </a:rPr>
              <a:t>🔗 </a:t>
            </a:r>
            <a:r>
              <a:rPr lang="en-US" sz="1400" b="1" dirty="0">
                <a:latin typeface="+mj-lt"/>
              </a:rPr>
              <a:t>Used API</a:t>
            </a:r>
          </a:p>
          <a:p>
            <a:pPr>
              <a:buFont typeface="Arial" panose="020B0604020202020204" pitchFamily="34" charset="0"/>
              <a:buChar char="•"/>
            </a:pPr>
            <a:r>
              <a:rPr lang="en-US" dirty="0" err="1">
                <a:latin typeface="+mj-lt"/>
              </a:rPr>
              <a:t>OpenWeatherMap</a:t>
            </a:r>
            <a:r>
              <a:rPr lang="en-US" dirty="0">
                <a:latin typeface="+mj-lt"/>
              </a:rPr>
              <a:t> API</a:t>
            </a:r>
          </a:p>
          <a:p>
            <a:pPr marL="742950" lvl="1" indent="-285750">
              <a:buFont typeface="Arial" panose="020B0604020202020204" pitchFamily="34" charset="0"/>
              <a:buChar char="•"/>
            </a:pPr>
            <a:r>
              <a:rPr lang="en-US" dirty="0"/>
              <a:t>Provides real-time weather data such as temperature, humidity, wind speed, and description based on the city name entered by the user.</a:t>
            </a:r>
          </a:p>
          <a:p>
            <a:pPr marL="0" indent="0">
              <a:buNone/>
            </a:pPr>
            <a:r>
              <a:rPr lang="en-IN" sz="1400" dirty="0">
                <a:latin typeface="+mj-lt"/>
              </a:rPr>
              <a:t>⚙️ </a:t>
            </a:r>
            <a:r>
              <a:rPr lang="en-IN" sz="1400" b="1" dirty="0">
                <a:latin typeface="+mj-lt"/>
              </a:rPr>
              <a:t>How It Works</a:t>
            </a:r>
          </a:p>
          <a:p>
            <a:endParaRPr lang="en-IN" sz="1400" b="1" dirty="0">
              <a:latin typeface="+mj-lt"/>
            </a:endParaRPr>
          </a:p>
          <a:p>
            <a:pPr marL="0" indent="0">
              <a:buNone/>
            </a:pPr>
            <a:r>
              <a:rPr lang="en-IN" sz="1400" b="1" dirty="0">
                <a:latin typeface="+mj-lt"/>
              </a:rPr>
              <a:t> </a:t>
            </a:r>
          </a:p>
          <a:p>
            <a:pPr marL="0" indent="0">
              <a:buNone/>
            </a:pPr>
            <a:endParaRPr lang="en-US" sz="1400" dirty="0">
              <a:latin typeface="+mj-lt"/>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E59500A-4B75-29F9-CE37-C3E13D6A566A}"/>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12</a:t>
            </a:fld>
            <a:endParaRPr lang="en-US" dirty="0"/>
          </a:p>
        </p:txBody>
      </p:sp>
      <p:sp>
        <p:nvSpPr>
          <p:cNvPr id="2" name="Title 1">
            <a:extLst>
              <a:ext uri="{FF2B5EF4-FFF2-40B4-BE49-F238E27FC236}">
                <a16:creationId xmlns:a16="http://schemas.microsoft.com/office/drawing/2014/main" id="{66375428-F56F-CAD7-F0DF-50027A29EB52}"/>
              </a:ext>
            </a:extLst>
          </p:cNvPr>
          <p:cNvSpPr>
            <a:spLocks noGrp="1" noChangeArrowheads="1"/>
          </p:cNvSpPr>
          <p:nvPr>
            <p:ph type="title"/>
          </p:nvPr>
        </p:nvSpPr>
        <p:spPr bwMode="auto">
          <a:xfrm>
            <a:off x="429208" y="253873"/>
            <a:ext cx="3704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API Integration</a:t>
            </a:r>
          </a:p>
        </p:txBody>
      </p:sp>
      <p:sp>
        <p:nvSpPr>
          <p:cNvPr id="12" name="Rectangle 4">
            <a:extLst>
              <a:ext uri="{FF2B5EF4-FFF2-40B4-BE49-F238E27FC236}">
                <a16:creationId xmlns:a16="http://schemas.microsoft.com/office/drawing/2014/main" id="{38C1435B-6F73-B644-23F0-A9EA11847A5B}"/>
              </a:ext>
            </a:extLst>
          </p:cNvPr>
          <p:cNvSpPr>
            <a:spLocks noChangeArrowheads="1"/>
          </p:cNvSpPr>
          <p:nvPr/>
        </p:nvSpPr>
        <p:spPr bwMode="auto">
          <a:xfrm rot="10800000" flipV="1">
            <a:off x="902456" y="3373666"/>
            <a:ext cx="114393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User enters a </a:t>
            </a:r>
            <a:r>
              <a:rPr kumimoji="0" lang="en-US" altLang="en-US" sz="1800" b="1" i="0" u="none" strike="noStrike" cap="none" normalizeH="0" baseline="0" dirty="0">
                <a:ln>
                  <a:noFill/>
                </a:ln>
                <a:solidFill>
                  <a:schemeClr val="tx1"/>
                </a:solidFill>
                <a:effectLst/>
                <a:latin typeface="Arial" panose="020B0604020202020204" pitchFamily="34" charset="0"/>
              </a:rPr>
              <a:t>city name</a:t>
            </a:r>
            <a:r>
              <a:rPr kumimoji="0" lang="en-US" altLang="en-US" sz="1800" b="0" i="0" u="none" strike="noStrike" cap="none" normalizeH="0" baseline="0" dirty="0">
                <a:ln>
                  <a:noFill/>
                </a:ln>
                <a:solidFill>
                  <a:schemeClr val="tx1"/>
                </a:solidFill>
                <a:effectLst/>
                <a:latin typeface="Arial" panose="020B0604020202020204" pitchFamily="34" charset="0"/>
              </a:rPr>
              <a:t> in the input box.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 clicking </a:t>
            </a:r>
            <a:r>
              <a:rPr kumimoji="0" lang="en-US" altLang="en-US" sz="1800" b="1" i="0" u="none" strike="noStrike" cap="none" normalizeH="0" baseline="0" dirty="0">
                <a:ln>
                  <a:noFill/>
                </a:ln>
                <a:solidFill>
                  <a:schemeClr val="tx1"/>
                </a:solidFill>
                <a:effectLst/>
                <a:latin typeface="Arial" panose="020B0604020202020204" pitchFamily="34" charset="0"/>
              </a:rPr>
              <a:t>"Get Weather"</a:t>
            </a:r>
            <a:r>
              <a:rPr kumimoji="0" lang="en-US" altLang="en-US" sz="1800" b="0" i="0" u="none" strike="noStrike" cap="none" normalizeH="0" baseline="0" dirty="0">
                <a:ln>
                  <a:noFill/>
                </a:ln>
                <a:solidFill>
                  <a:schemeClr val="tx1"/>
                </a:solidFill>
                <a:effectLst/>
                <a:latin typeface="Arial" panose="020B0604020202020204" pitchFamily="34" charset="0"/>
              </a:rPr>
              <a:t>, JavaScript sends a </a:t>
            </a:r>
            <a:r>
              <a:rPr kumimoji="0" lang="en-US" altLang="en-US" sz="1800" b="1" i="0" u="none" strike="noStrike" cap="none" normalizeH="0" baseline="0" dirty="0">
                <a:ln>
                  <a:noFill/>
                </a:ln>
                <a:solidFill>
                  <a:schemeClr val="tx1"/>
                </a:solidFill>
                <a:effectLst/>
                <a:latin typeface="Arial" panose="020B0604020202020204" pitchFamily="34" charset="0"/>
              </a:rPr>
              <a:t>GET request</a:t>
            </a:r>
            <a:r>
              <a:rPr kumimoji="0" lang="en-US" altLang="en-US" sz="1800" b="0" i="0" u="none" strike="noStrike" cap="none" normalizeH="0" baseline="0" dirty="0">
                <a:ln>
                  <a:noFill/>
                </a:ln>
                <a:solidFill>
                  <a:schemeClr val="tx1"/>
                </a:solidFill>
                <a:effectLst/>
                <a:latin typeface="Arial" panose="020B0604020202020204" pitchFamily="34" charset="0"/>
              </a:rPr>
              <a:t> to the </a:t>
            </a:r>
            <a:r>
              <a:rPr kumimoji="0" lang="en-US" altLang="en-US" sz="1800" b="0" i="0" u="none" strike="noStrike" cap="none" normalizeH="0" baseline="0" dirty="0" err="1">
                <a:ln>
                  <a:noFill/>
                </a:ln>
                <a:solidFill>
                  <a:schemeClr val="tx1"/>
                </a:solidFill>
                <a:effectLst/>
                <a:latin typeface="Arial" panose="020B0604020202020204" pitchFamily="34" charset="0"/>
              </a:rPr>
              <a:t>OpenWeatherMap</a:t>
            </a:r>
            <a:r>
              <a:rPr kumimoji="0" lang="en-US" altLang="en-US" sz="1800" b="0" i="0" u="none" strike="noStrike" cap="none" normalizeH="0" baseline="0" dirty="0">
                <a:ln>
                  <a:noFill/>
                </a:ln>
                <a:solidFill>
                  <a:schemeClr val="tx1"/>
                </a:solidFill>
                <a:effectLst/>
                <a:latin typeface="Arial" panose="020B0604020202020204" pitchFamily="34" charset="0"/>
              </a:rPr>
              <a:t> API:</a:t>
            </a:r>
          </a:p>
        </p:txBody>
      </p:sp>
      <p:pic>
        <p:nvPicPr>
          <p:cNvPr id="14" name="Picture 13">
            <a:extLst>
              <a:ext uri="{FF2B5EF4-FFF2-40B4-BE49-F238E27FC236}">
                <a16:creationId xmlns:a16="http://schemas.microsoft.com/office/drawing/2014/main" id="{FD98D612-FAA4-9DD5-C816-EC4E120B1D24}"/>
              </a:ext>
            </a:extLst>
          </p:cNvPr>
          <p:cNvPicPr>
            <a:picLocks noChangeAspect="1"/>
          </p:cNvPicPr>
          <p:nvPr/>
        </p:nvPicPr>
        <p:blipFill>
          <a:blip r:embed="rId3"/>
          <a:stretch>
            <a:fillRect/>
          </a:stretch>
        </p:blipFill>
        <p:spPr>
          <a:xfrm>
            <a:off x="1611448" y="4021084"/>
            <a:ext cx="8745170" cy="619211"/>
          </a:xfrm>
          <a:prstGeom prst="rect">
            <a:avLst/>
          </a:prstGeom>
        </p:spPr>
      </p:pic>
      <p:sp>
        <p:nvSpPr>
          <p:cNvPr id="15" name="Rectangle 5">
            <a:extLst>
              <a:ext uri="{FF2B5EF4-FFF2-40B4-BE49-F238E27FC236}">
                <a16:creationId xmlns:a16="http://schemas.microsoft.com/office/drawing/2014/main" id="{86ADC95F-000F-0F5F-636D-AD742B773E69}"/>
              </a:ext>
            </a:extLst>
          </p:cNvPr>
          <p:cNvSpPr>
            <a:spLocks noChangeArrowheads="1"/>
          </p:cNvSpPr>
          <p:nvPr/>
        </p:nvSpPr>
        <p:spPr bwMode="auto">
          <a:xfrm>
            <a:off x="429208" y="4725642"/>
            <a:ext cx="1105938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API responds with JSON data containing weather details.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JavaScript parses the response and displays: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City and country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Temperature (°C)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Humidity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Wind speed (m/s)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Weather description (e.g., cloudy, sunny)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14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22" presetClass="entr" presetSubtype="4"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circle(in)">
                                      <p:cBhvr>
                                        <p:cTn id="40" dur="2000"/>
                                        <p:tgtEl>
                                          <p:spTgt spid="12">
                                            <p:txEl>
                                              <p:pRg st="0" end="0"/>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Effect transition="in" filter="circle(in)">
                                      <p:cBhvr>
                                        <p:cTn id="43" dur="2000"/>
                                        <p:tgtEl>
                                          <p:spTgt spid="1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circle(in)">
                                      <p:cBhvr>
                                        <p:cTn id="55" dur="2000"/>
                                        <p:tgtEl>
                                          <p:spTgt spid="15">
                                            <p:txEl>
                                              <p:pRg st="0" end="0"/>
                                            </p:txEl>
                                          </p:spTgt>
                                        </p:tgtEl>
                                      </p:cBhvr>
                                    </p:animEffect>
                                  </p:childTnLst>
                                </p:cTn>
                              </p:par>
                              <p:par>
                                <p:cTn id="56" presetID="6" presetClass="entr" presetSubtype="16" fill="hold" nodeType="withEffect">
                                  <p:stCondLst>
                                    <p:cond delay="0"/>
                                  </p:stCondLst>
                                  <p:childTnLst>
                                    <p:set>
                                      <p:cBhvr>
                                        <p:cTn id="57" dur="1" fill="hold">
                                          <p:stCondLst>
                                            <p:cond delay="0"/>
                                          </p:stCondLst>
                                        </p:cTn>
                                        <p:tgtEl>
                                          <p:spTgt spid="15">
                                            <p:txEl>
                                              <p:pRg st="1" end="1"/>
                                            </p:txEl>
                                          </p:spTgt>
                                        </p:tgtEl>
                                        <p:attrNameLst>
                                          <p:attrName>style.visibility</p:attrName>
                                        </p:attrNameLst>
                                      </p:cBhvr>
                                      <p:to>
                                        <p:strVal val="visible"/>
                                      </p:to>
                                    </p:set>
                                    <p:animEffect transition="in" filter="circle(in)">
                                      <p:cBhvr>
                                        <p:cTn id="58" dur="2000"/>
                                        <p:tgtEl>
                                          <p:spTgt spid="15">
                                            <p:txEl>
                                              <p:pRg st="1" end="1"/>
                                            </p:txEl>
                                          </p:spTgt>
                                        </p:tgtEl>
                                      </p:cBhvr>
                                    </p:animEffect>
                                  </p:childTnLst>
                                </p:cTn>
                              </p:par>
                              <p:par>
                                <p:cTn id="59" presetID="6" presetClass="entr" presetSubtype="16" fill="hold" nodeType="withEffect">
                                  <p:stCondLst>
                                    <p:cond delay="0"/>
                                  </p:stCondLst>
                                  <p:childTnLst>
                                    <p:set>
                                      <p:cBhvr>
                                        <p:cTn id="60" dur="1" fill="hold">
                                          <p:stCondLst>
                                            <p:cond delay="0"/>
                                          </p:stCondLst>
                                        </p:cTn>
                                        <p:tgtEl>
                                          <p:spTgt spid="15">
                                            <p:txEl>
                                              <p:pRg st="2" end="2"/>
                                            </p:txEl>
                                          </p:spTgt>
                                        </p:tgtEl>
                                        <p:attrNameLst>
                                          <p:attrName>style.visibility</p:attrName>
                                        </p:attrNameLst>
                                      </p:cBhvr>
                                      <p:to>
                                        <p:strVal val="visible"/>
                                      </p:to>
                                    </p:set>
                                    <p:animEffect transition="in" filter="circle(in)">
                                      <p:cBhvr>
                                        <p:cTn id="61" dur="2000"/>
                                        <p:tgtEl>
                                          <p:spTgt spid="15">
                                            <p:txEl>
                                              <p:pRg st="2" end="2"/>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15">
                                            <p:txEl>
                                              <p:pRg st="3" end="3"/>
                                            </p:txEl>
                                          </p:spTgt>
                                        </p:tgtEl>
                                        <p:attrNameLst>
                                          <p:attrName>style.visibility</p:attrName>
                                        </p:attrNameLst>
                                      </p:cBhvr>
                                      <p:to>
                                        <p:strVal val="visible"/>
                                      </p:to>
                                    </p:set>
                                    <p:animEffect transition="in" filter="circle(in)">
                                      <p:cBhvr>
                                        <p:cTn id="64" dur="2000"/>
                                        <p:tgtEl>
                                          <p:spTgt spid="15">
                                            <p:txEl>
                                              <p:pRg st="3" end="3"/>
                                            </p:txEl>
                                          </p:spTgt>
                                        </p:tgtEl>
                                      </p:cBhvr>
                                    </p:animEffect>
                                  </p:childTnLst>
                                </p:cTn>
                              </p:par>
                              <p:par>
                                <p:cTn id="65" presetID="6" presetClass="entr" presetSubtype="16" fill="hold" nodeType="withEffect">
                                  <p:stCondLst>
                                    <p:cond delay="0"/>
                                  </p:stCondLst>
                                  <p:childTnLst>
                                    <p:set>
                                      <p:cBhvr>
                                        <p:cTn id="66" dur="1" fill="hold">
                                          <p:stCondLst>
                                            <p:cond delay="0"/>
                                          </p:stCondLst>
                                        </p:cTn>
                                        <p:tgtEl>
                                          <p:spTgt spid="15">
                                            <p:txEl>
                                              <p:pRg st="4" end="4"/>
                                            </p:txEl>
                                          </p:spTgt>
                                        </p:tgtEl>
                                        <p:attrNameLst>
                                          <p:attrName>style.visibility</p:attrName>
                                        </p:attrNameLst>
                                      </p:cBhvr>
                                      <p:to>
                                        <p:strVal val="visible"/>
                                      </p:to>
                                    </p:set>
                                    <p:animEffect transition="in" filter="circle(in)">
                                      <p:cBhvr>
                                        <p:cTn id="67" dur="2000"/>
                                        <p:tgtEl>
                                          <p:spTgt spid="15">
                                            <p:txEl>
                                              <p:pRg st="4" end="4"/>
                                            </p:txEl>
                                          </p:spTgt>
                                        </p:tgtEl>
                                      </p:cBhvr>
                                    </p:animEffect>
                                  </p:childTnLst>
                                </p:cTn>
                              </p:par>
                              <p:par>
                                <p:cTn id="68" presetID="6" presetClass="entr" presetSubtype="16" fill="hold" nodeType="withEffect">
                                  <p:stCondLst>
                                    <p:cond delay="0"/>
                                  </p:stCondLst>
                                  <p:childTnLst>
                                    <p:set>
                                      <p:cBhvr>
                                        <p:cTn id="69" dur="1" fill="hold">
                                          <p:stCondLst>
                                            <p:cond delay="0"/>
                                          </p:stCondLst>
                                        </p:cTn>
                                        <p:tgtEl>
                                          <p:spTgt spid="15">
                                            <p:txEl>
                                              <p:pRg st="5" end="5"/>
                                            </p:txEl>
                                          </p:spTgt>
                                        </p:tgtEl>
                                        <p:attrNameLst>
                                          <p:attrName>style.visibility</p:attrName>
                                        </p:attrNameLst>
                                      </p:cBhvr>
                                      <p:to>
                                        <p:strVal val="visible"/>
                                      </p:to>
                                    </p:set>
                                    <p:animEffect transition="in" filter="circle(in)">
                                      <p:cBhvr>
                                        <p:cTn id="70" dur="2000"/>
                                        <p:tgtEl>
                                          <p:spTgt spid="15">
                                            <p:txEl>
                                              <p:pRg st="5" end="5"/>
                                            </p:txEl>
                                          </p:spTgt>
                                        </p:tgtEl>
                                      </p:cBhvr>
                                    </p:animEffect>
                                  </p:childTnLst>
                                </p:cTn>
                              </p:par>
                              <p:par>
                                <p:cTn id="71" presetID="6" presetClass="entr" presetSubtype="16" fill="hold" nodeType="withEffect">
                                  <p:stCondLst>
                                    <p:cond delay="0"/>
                                  </p:stCondLst>
                                  <p:childTnLst>
                                    <p:set>
                                      <p:cBhvr>
                                        <p:cTn id="72" dur="1" fill="hold">
                                          <p:stCondLst>
                                            <p:cond delay="0"/>
                                          </p:stCondLst>
                                        </p:cTn>
                                        <p:tgtEl>
                                          <p:spTgt spid="15">
                                            <p:txEl>
                                              <p:pRg st="6" end="6"/>
                                            </p:txEl>
                                          </p:spTgt>
                                        </p:tgtEl>
                                        <p:attrNameLst>
                                          <p:attrName>style.visibility</p:attrName>
                                        </p:attrNameLst>
                                      </p:cBhvr>
                                      <p:to>
                                        <p:strVal val="visible"/>
                                      </p:to>
                                    </p:set>
                                    <p:animEffect transition="in" filter="circle(in)">
                                      <p:cBhvr>
                                        <p:cTn id="73" dur="20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565FE-E333-60AF-E731-0992AADC9196}"/>
              </a:ext>
            </a:extLst>
          </p:cNvPr>
          <p:cNvSpPr>
            <a:spLocks noGrp="1"/>
          </p:cNvSpPr>
          <p:nvPr>
            <p:ph sz="quarter" idx="13"/>
          </p:nvPr>
        </p:nvSpPr>
        <p:spPr>
          <a:xfrm>
            <a:off x="5066522" y="1418254"/>
            <a:ext cx="6729984" cy="4245428"/>
          </a:xfrm>
        </p:spPr>
        <p:txBody>
          <a:bodyPr/>
          <a:lstStyle/>
          <a:p>
            <a:pPr>
              <a:buFont typeface="Arial" panose="020B0604020202020204" pitchFamily="34" charset="0"/>
              <a:buChar char="•"/>
            </a:pPr>
            <a:r>
              <a:rPr lang="en-US" b="1" dirty="0">
                <a:latin typeface="+mj-lt"/>
              </a:rPr>
              <a:t>Add Hourly Forecasts</a:t>
            </a:r>
            <a:br>
              <a:rPr lang="en-US" dirty="0"/>
            </a:br>
            <a:r>
              <a:rPr lang="en-US" dirty="0">
                <a:latin typeface="+mj-lt"/>
              </a:rPr>
              <a:t>Show temperature, precipitation, and wind predictions for each hour.</a:t>
            </a:r>
          </a:p>
          <a:p>
            <a:pPr>
              <a:buFont typeface="Arial" panose="020B0604020202020204" pitchFamily="34" charset="0"/>
              <a:buChar char="•"/>
            </a:pPr>
            <a:r>
              <a:rPr lang="en-US" b="1" dirty="0">
                <a:latin typeface="+mj-lt"/>
              </a:rPr>
              <a:t>Include Radar or Map View</a:t>
            </a:r>
            <a:br>
              <a:rPr lang="en-US" dirty="0">
                <a:latin typeface="+mj-lt"/>
              </a:rPr>
            </a:br>
            <a:r>
              <a:rPr lang="en-US" dirty="0">
                <a:latin typeface="+mj-lt"/>
              </a:rPr>
              <a:t>Display interactive weather maps (clouds, rain, storms).</a:t>
            </a:r>
          </a:p>
          <a:p>
            <a:pPr>
              <a:buFont typeface="Arial" panose="020B0604020202020204" pitchFamily="34" charset="0"/>
              <a:buChar char="•"/>
            </a:pPr>
            <a:r>
              <a:rPr lang="en-US" b="1" dirty="0">
                <a:latin typeface="+mj-lt"/>
              </a:rPr>
              <a:t>Add User Login for Saved Locations</a:t>
            </a:r>
            <a:br>
              <a:rPr lang="en-US" dirty="0">
                <a:latin typeface="+mj-lt"/>
              </a:rPr>
            </a:br>
            <a:r>
              <a:rPr lang="en-US" dirty="0">
                <a:latin typeface="+mj-lt"/>
              </a:rPr>
              <a:t>Allow users to save their favorite cities for quick access.</a:t>
            </a:r>
          </a:p>
          <a:p>
            <a:pPr>
              <a:buFont typeface="Arial" panose="020B0604020202020204" pitchFamily="34" charset="0"/>
              <a:buChar char="•"/>
            </a:pPr>
            <a:r>
              <a:rPr lang="en-US" b="1" dirty="0">
                <a:latin typeface="+mj-lt"/>
              </a:rPr>
              <a:t>Multilingual Support</a:t>
            </a:r>
            <a:br>
              <a:rPr lang="en-US" dirty="0">
                <a:latin typeface="+mj-lt"/>
              </a:rPr>
            </a:br>
            <a:r>
              <a:rPr lang="en-US" dirty="0">
                <a:latin typeface="+mj-lt"/>
              </a:rPr>
              <a:t>Enable translation of UI and weather descriptions into different languages.</a:t>
            </a:r>
          </a:p>
          <a:p>
            <a:endParaRPr lang="en-IN" dirty="0"/>
          </a:p>
        </p:txBody>
      </p:sp>
      <p:sp>
        <p:nvSpPr>
          <p:cNvPr id="5" name="Slide Number Placeholder 4">
            <a:extLst>
              <a:ext uri="{FF2B5EF4-FFF2-40B4-BE49-F238E27FC236}">
                <a16:creationId xmlns:a16="http://schemas.microsoft.com/office/drawing/2014/main" id="{2F9F28DB-1614-ED18-4FFF-1C33C81E1779}"/>
              </a:ext>
            </a:extLst>
          </p:cNvPr>
          <p:cNvSpPr>
            <a:spLocks noGrp="1"/>
          </p:cNvSpPr>
          <p:nvPr>
            <p:ph type="sldNum" sz="quarter" idx="4"/>
          </p:nvPr>
        </p:nvSpPr>
        <p:spPr/>
        <p:txBody>
          <a:bodyPr/>
          <a:lstStyle/>
          <a:p>
            <a:fld id="{58FB4751-880F-D840-AAA9-3A15815CC996}" type="slidenum">
              <a:rPr lang="en-US" smtClean="0"/>
              <a:pPr/>
              <a:t>13</a:t>
            </a:fld>
            <a:endParaRPr lang="en-US" dirty="0"/>
          </a:p>
        </p:txBody>
      </p:sp>
      <p:sp>
        <p:nvSpPr>
          <p:cNvPr id="6" name="Content Placeholder 3">
            <a:extLst>
              <a:ext uri="{FF2B5EF4-FFF2-40B4-BE49-F238E27FC236}">
                <a16:creationId xmlns:a16="http://schemas.microsoft.com/office/drawing/2014/main" id="{1B96F2E7-419C-7F09-1AB1-DA96FEE13AA9}"/>
              </a:ext>
            </a:extLst>
          </p:cNvPr>
          <p:cNvSpPr>
            <a:spLocks noGrp="1"/>
          </p:cNvSpPr>
          <p:nvPr>
            <p:ph type="title"/>
          </p:nvPr>
        </p:nvSpPr>
        <p:spPr>
          <a:xfrm>
            <a:off x="587635" y="2509934"/>
            <a:ext cx="4021138" cy="1540232"/>
          </a:xfrm>
        </p:spPr>
        <p:txBody>
          <a:bodyPr/>
          <a:lstStyle/>
          <a:p>
            <a:r>
              <a:rPr lang="en-IN" b="1" dirty="0"/>
              <a:t>🔮 Future Improvements</a:t>
            </a:r>
            <a:br>
              <a:rPr lang="en-IN" b="1" dirty="0"/>
            </a:br>
            <a:endParaRPr lang="en-IN" dirty="0"/>
          </a:p>
        </p:txBody>
      </p:sp>
    </p:spTree>
    <p:extLst>
      <p:ext uri="{BB962C8B-B14F-4D97-AF65-F5344CB8AC3E}">
        <p14:creationId xmlns:p14="http://schemas.microsoft.com/office/powerpoint/2010/main" val="417735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arn(inVertic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FC7A-07F9-085E-B784-4457AD8D1A06}"/>
              </a:ext>
            </a:extLst>
          </p:cNvPr>
          <p:cNvSpPr>
            <a:spLocks noGrp="1"/>
          </p:cNvSpPr>
          <p:nvPr>
            <p:ph type="title"/>
          </p:nvPr>
        </p:nvSpPr>
        <p:spPr>
          <a:xfrm>
            <a:off x="709127" y="2808515"/>
            <a:ext cx="3778898" cy="914400"/>
          </a:xfrm>
        </p:spPr>
        <p:txBody>
          <a:bodyPr/>
          <a:lstStyle/>
          <a:p>
            <a:r>
              <a:rPr lang="en-IN" dirty="0"/>
              <a:t>✅Conclusion</a:t>
            </a:r>
          </a:p>
        </p:txBody>
      </p:sp>
      <p:sp>
        <p:nvSpPr>
          <p:cNvPr id="5" name="Slide Number Placeholder 4">
            <a:extLst>
              <a:ext uri="{FF2B5EF4-FFF2-40B4-BE49-F238E27FC236}">
                <a16:creationId xmlns:a16="http://schemas.microsoft.com/office/drawing/2014/main" id="{DFB555C4-BC74-D351-0EB1-09D7A401D6E8}"/>
              </a:ext>
            </a:extLst>
          </p:cNvPr>
          <p:cNvSpPr>
            <a:spLocks noGrp="1"/>
          </p:cNvSpPr>
          <p:nvPr>
            <p:ph type="sldNum" sz="quarter" idx="4"/>
          </p:nvPr>
        </p:nvSpPr>
        <p:spPr/>
        <p:txBody>
          <a:bodyPr/>
          <a:lstStyle/>
          <a:p>
            <a:fld id="{58FB4751-880F-D840-AAA9-3A15815CC996}" type="slidenum">
              <a:rPr lang="en-US" smtClean="0"/>
              <a:pPr/>
              <a:t>14</a:t>
            </a:fld>
            <a:endParaRPr lang="en-US" dirty="0"/>
          </a:p>
        </p:txBody>
      </p:sp>
      <p:sp>
        <p:nvSpPr>
          <p:cNvPr id="7" name="Rectangle 1">
            <a:extLst>
              <a:ext uri="{FF2B5EF4-FFF2-40B4-BE49-F238E27FC236}">
                <a16:creationId xmlns:a16="http://schemas.microsoft.com/office/drawing/2014/main" id="{E4713E3D-1D63-FE2B-1876-1F80C998C72A}"/>
              </a:ext>
            </a:extLst>
          </p:cNvPr>
          <p:cNvSpPr>
            <a:spLocks noGrp="1" noChangeArrowheads="1"/>
          </p:cNvSpPr>
          <p:nvPr>
            <p:ph sz="quarter" idx="13"/>
          </p:nvPr>
        </p:nvSpPr>
        <p:spPr bwMode="auto">
          <a:xfrm>
            <a:off x="5156223" y="1489701"/>
            <a:ext cx="652828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Summary of What Was Achieved</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Built a functional weather website that fetches real-time data using the </a:t>
            </a:r>
            <a:r>
              <a:rPr kumimoji="0" lang="en-US" altLang="en-US" sz="1800" b="0" i="0" u="none" strike="noStrike" cap="none" normalizeH="0" baseline="0" dirty="0" err="1">
                <a:ln>
                  <a:noFill/>
                </a:ln>
                <a:solidFill>
                  <a:schemeClr val="tx1"/>
                </a:solidFill>
                <a:effectLst/>
                <a:latin typeface="Arial" panose="020B0604020202020204" pitchFamily="34" charset="0"/>
              </a:rPr>
              <a:t>OpenWeatherMap</a:t>
            </a:r>
            <a:r>
              <a:rPr kumimoji="0" lang="en-US" altLang="en-US" sz="1800" b="0" i="0" u="none" strike="noStrike" cap="none" normalizeH="0" baseline="0" dirty="0">
                <a:ln>
                  <a:noFill/>
                </a:ln>
                <a:solidFill>
                  <a:schemeClr val="tx1"/>
                </a:solidFill>
                <a:effectLst/>
                <a:latin typeface="Arial" panose="020B0604020202020204" pitchFamily="34" charset="0"/>
              </a:rPr>
              <a:t> API and displays it in a user-friendly way.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Why This Site is Useful</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Helps users quickly check weather conditions for any city — useful for travel, planning, or daily activities.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Lessons Learned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How to integrate APIs using JavaScript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Importance of error handling and responsive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Basics of UI/UX design and real-world application development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95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ircle(in)">
                                      <p:cBhvr>
                                        <p:cTn id="12" dur="2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heel(1)">
                                      <p:cBhvr>
                                        <p:cTn id="17" dur="20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randombar(horizontal)">
                                      <p:cBhvr>
                                        <p:cTn id="22" dur="500"/>
                                        <p:tgtEl>
                                          <p:spTgt spid="7">
                                            <p:txEl>
                                              <p:pRg st="2" end="2"/>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randombar(horizontal)">
                                      <p:cBhvr>
                                        <p:cTn id="25" dur="500"/>
                                        <p:tgtEl>
                                          <p:spTgt spid="7">
                                            <p:txEl>
                                              <p:pRg st="3" end="3"/>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randombar(horizontal)">
                                      <p:cBhvr>
                                        <p:cTn id="28" dur="500"/>
                                        <p:tgtEl>
                                          <p:spTgt spid="7">
                                            <p:txEl>
                                              <p:pRg st="4" end="4"/>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randombar(horizontal)">
                                      <p:cBhvr>
                                        <p:cTn id="31"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B668-51F4-87B6-8E9E-21675D38361A}"/>
              </a:ext>
            </a:extLst>
          </p:cNvPr>
          <p:cNvSpPr>
            <a:spLocks noGrp="1"/>
          </p:cNvSpPr>
          <p:nvPr>
            <p:ph type="title"/>
          </p:nvPr>
        </p:nvSpPr>
        <p:spPr>
          <a:xfrm>
            <a:off x="382555" y="270588"/>
            <a:ext cx="10360152" cy="707821"/>
          </a:xfrm>
        </p:spPr>
        <p:txBody>
          <a:bodyPr/>
          <a:lstStyle/>
          <a:p>
            <a:r>
              <a:rPr lang="en-IN" dirty="0"/>
              <a:t>Code:</a:t>
            </a:r>
          </a:p>
        </p:txBody>
      </p:sp>
      <p:sp>
        <p:nvSpPr>
          <p:cNvPr id="3" name="Content Placeholder 2">
            <a:extLst>
              <a:ext uri="{FF2B5EF4-FFF2-40B4-BE49-F238E27FC236}">
                <a16:creationId xmlns:a16="http://schemas.microsoft.com/office/drawing/2014/main" id="{CF118F6F-54B1-C4CD-6893-028715CD60D8}"/>
              </a:ext>
            </a:extLst>
          </p:cNvPr>
          <p:cNvSpPr>
            <a:spLocks noGrp="1"/>
          </p:cNvSpPr>
          <p:nvPr>
            <p:ph sz="quarter" idx="13"/>
          </p:nvPr>
        </p:nvSpPr>
        <p:spPr>
          <a:xfrm>
            <a:off x="457198" y="1180694"/>
            <a:ext cx="11215398" cy="5182783"/>
          </a:xfrm>
        </p:spPr>
        <p:txBody>
          <a:bodyPr>
            <a:normAutofit/>
          </a:bodyPr>
          <a:lstStyle/>
          <a:p>
            <a:r>
              <a:rPr lang="en-IN" b="1" dirty="0">
                <a:latin typeface="+mj-lt"/>
              </a:rPr>
              <a:t>Index.html:</a:t>
            </a:r>
            <a:endParaRPr lang="en-IN" dirty="0">
              <a:solidFill>
                <a:srgbClr val="FCF6FF"/>
              </a:solidFill>
              <a:latin typeface="Consolas" panose="020B0609020204030204" pitchFamily="49" charset="0"/>
            </a:endParaRPr>
          </a:p>
          <a:p>
            <a:pPr marL="0" indent="0">
              <a:buNone/>
            </a:pPr>
            <a:endParaRPr lang="en-IN" b="1" dirty="0">
              <a:latin typeface="+mj-lt"/>
            </a:endParaRPr>
          </a:p>
        </p:txBody>
      </p:sp>
      <p:sp>
        <p:nvSpPr>
          <p:cNvPr id="5" name="Slide Number Placeholder 4">
            <a:extLst>
              <a:ext uri="{FF2B5EF4-FFF2-40B4-BE49-F238E27FC236}">
                <a16:creationId xmlns:a16="http://schemas.microsoft.com/office/drawing/2014/main" id="{05DF4555-0226-3860-C174-64724E5C906D}"/>
              </a:ext>
            </a:extLst>
          </p:cNvPr>
          <p:cNvSpPr>
            <a:spLocks noGrp="1"/>
          </p:cNvSpPr>
          <p:nvPr>
            <p:ph type="sldNum" sz="quarter" idx="4"/>
          </p:nvPr>
        </p:nvSpPr>
        <p:spPr/>
        <p:txBody>
          <a:bodyPr/>
          <a:lstStyle/>
          <a:p>
            <a:fld id="{58FB4751-880F-D840-AAA9-3A15815CC996}" type="slidenum">
              <a:rPr lang="en-US" smtClean="0"/>
              <a:pPr/>
              <a:t>15</a:t>
            </a:fld>
            <a:endParaRPr lang="en-US" dirty="0"/>
          </a:p>
        </p:txBody>
      </p:sp>
      <p:pic>
        <p:nvPicPr>
          <p:cNvPr id="7" name="Picture 6">
            <a:extLst>
              <a:ext uri="{FF2B5EF4-FFF2-40B4-BE49-F238E27FC236}">
                <a16:creationId xmlns:a16="http://schemas.microsoft.com/office/drawing/2014/main" id="{1FF21E50-54E3-F649-2FD8-343025FA9CD1}"/>
              </a:ext>
            </a:extLst>
          </p:cNvPr>
          <p:cNvPicPr>
            <a:picLocks noChangeAspect="1"/>
          </p:cNvPicPr>
          <p:nvPr/>
        </p:nvPicPr>
        <p:blipFill>
          <a:blip r:embed="rId2"/>
          <a:stretch>
            <a:fillRect/>
          </a:stretch>
        </p:blipFill>
        <p:spPr>
          <a:xfrm>
            <a:off x="1505677" y="1602946"/>
            <a:ext cx="7687748" cy="3820058"/>
          </a:xfrm>
          <a:prstGeom prst="rect">
            <a:avLst/>
          </a:prstGeom>
        </p:spPr>
      </p:pic>
    </p:spTree>
    <p:extLst>
      <p:ext uri="{BB962C8B-B14F-4D97-AF65-F5344CB8AC3E}">
        <p14:creationId xmlns:p14="http://schemas.microsoft.com/office/powerpoint/2010/main" val="165514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0D48A1-6A3E-4E60-61AB-AAB64B1E164F}"/>
              </a:ext>
            </a:extLst>
          </p:cNvPr>
          <p:cNvSpPr>
            <a:spLocks noGrp="1"/>
          </p:cNvSpPr>
          <p:nvPr>
            <p:ph sz="quarter" idx="12"/>
          </p:nvPr>
        </p:nvSpPr>
        <p:spPr>
          <a:xfrm>
            <a:off x="6053312" y="513184"/>
            <a:ext cx="5961904" cy="5366407"/>
          </a:xfrm>
        </p:spPr>
        <p:txBody>
          <a:bodyPr/>
          <a:lstStyle/>
          <a:p>
            <a:pPr marL="342900" indent="-342900">
              <a:buFont typeface="Courier New" panose="02070309020205020404" pitchFamily="49" charset="0"/>
              <a:buChar char="o"/>
            </a:pPr>
            <a:r>
              <a:rPr lang="en-IN" dirty="0">
                <a:latin typeface="+mj-lt"/>
              </a:rPr>
              <a:t>Style.css</a:t>
            </a:r>
          </a:p>
        </p:txBody>
      </p:sp>
      <p:sp>
        <p:nvSpPr>
          <p:cNvPr id="5" name="Slide Number Placeholder 4">
            <a:extLst>
              <a:ext uri="{FF2B5EF4-FFF2-40B4-BE49-F238E27FC236}">
                <a16:creationId xmlns:a16="http://schemas.microsoft.com/office/drawing/2014/main" id="{02628732-76F4-87BA-4A1D-CE17F8135E0E}"/>
              </a:ext>
            </a:extLst>
          </p:cNvPr>
          <p:cNvSpPr>
            <a:spLocks noGrp="1"/>
          </p:cNvSpPr>
          <p:nvPr>
            <p:ph type="sldNum" sz="quarter" idx="4"/>
          </p:nvPr>
        </p:nvSpPr>
        <p:spPr/>
        <p:txBody>
          <a:bodyPr/>
          <a:lstStyle/>
          <a:p>
            <a:fld id="{58FB4751-880F-D840-AAA9-3A15815CC996}" type="slidenum">
              <a:rPr lang="en-US" smtClean="0"/>
              <a:pPr/>
              <a:t>16</a:t>
            </a:fld>
            <a:endParaRPr lang="en-US" dirty="0"/>
          </a:p>
        </p:txBody>
      </p:sp>
      <p:sp>
        <p:nvSpPr>
          <p:cNvPr id="6" name="Title 1">
            <a:extLst>
              <a:ext uri="{FF2B5EF4-FFF2-40B4-BE49-F238E27FC236}">
                <a16:creationId xmlns:a16="http://schemas.microsoft.com/office/drawing/2014/main" id="{CD6ECC2D-B0D6-7FCA-F0EA-075C44B4BFE4}"/>
              </a:ext>
            </a:extLst>
          </p:cNvPr>
          <p:cNvSpPr>
            <a:spLocks noGrp="1"/>
          </p:cNvSpPr>
          <p:nvPr>
            <p:ph sz="quarter" idx="13"/>
          </p:nvPr>
        </p:nvSpPr>
        <p:spPr>
          <a:xfrm>
            <a:off x="550863" y="512763"/>
            <a:ext cx="5961904" cy="5367337"/>
          </a:xfrm>
        </p:spPr>
        <p:txBody>
          <a:bodyPr/>
          <a:lstStyle/>
          <a:p>
            <a:r>
              <a:rPr lang="en-IN" dirty="0">
                <a:latin typeface="+mj-lt"/>
              </a:rPr>
              <a:t>Script.js</a:t>
            </a:r>
          </a:p>
          <a:p>
            <a:pPr marL="0" indent="0">
              <a:buNone/>
            </a:pPr>
            <a:endParaRPr lang="en-IN" dirty="0"/>
          </a:p>
        </p:txBody>
      </p:sp>
      <p:pic>
        <p:nvPicPr>
          <p:cNvPr id="8" name="Picture 7">
            <a:extLst>
              <a:ext uri="{FF2B5EF4-FFF2-40B4-BE49-F238E27FC236}">
                <a16:creationId xmlns:a16="http://schemas.microsoft.com/office/drawing/2014/main" id="{6D6D01F8-AF37-6FF6-8855-E7B509B54703}"/>
              </a:ext>
            </a:extLst>
          </p:cNvPr>
          <p:cNvPicPr>
            <a:picLocks noChangeAspect="1"/>
          </p:cNvPicPr>
          <p:nvPr/>
        </p:nvPicPr>
        <p:blipFill>
          <a:blip r:embed="rId2"/>
          <a:stretch>
            <a:fillRect/>
          </a:stretch>
        </p:blipFill>
        <p:spPr>
          <a:xfrm>
            <a:off x="6413570" y="1072511"/>
            <a:ext cx="5039428" cy="4807080"/>
          </a:xfrm>
          <a:prstGeom prst="rect">
            <a:avLst/>
          </a:prstGeom>
        </p:spPr>
      </p:pic>
      <p:pic>
        <p:nvPicPr>
          <p:cNvPr id="10" name="Picture 9">
            <a:extLst>
              <a:ext uri="{FF2B5EF4-FFF2-40B4-BE49-F238E27FC236}">
                <a16:creationId xmlns:a16="http://schemas.microsoft.com/office/drawing/2014/main" id="{AA9769F8-6474-920F-D984-92670F309896}"/>
              </a:ext>
            </a:extLst>
          </p:cNvPr>
          <p:cNvPicPr>
            <a:picLocks noChangeAspect="1"/>
          </p:cNvPicPr>
          <p:nvPr/>
        </p:nvPicPr>
        <p:blipFill>
          <a:blip r:embed="rId3"/>
          <a:stretch>
            <a:fillRect/>
          </a:stretch>
        </p:blipFill>
        <p:spPr>
          <a:xfrm>
            <a:off x="905426" y="1191692"/>
            <a:ext cx="4844212" cy="4344630"/>
          </a:xfrm>
          <a:prstGeom prst="rect">
            <a:avLst/>
          </a:prstGeom>
        </p:spPr>
      </p:pic>
    </p:spTree>
    <p:extLst>
      <p:ext uri="{BB962C8B-B14F-4D97-AF65-F5344CB8AC3E}">
        <p14:creationId xmlns:p14="http://schemas.microsoft.com/office/powerpoint/2010/main" val="1401653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2A7C8FB-A954-4F19-0927-D9D012E64BD4}"/>
              </a:ext>
            </a:extLst>
          </p:cNvPr>
          <p:cNvSpPr>
            <a:spLocks noGrp="1"/>
          </p:cNvSpPr>
          <p:nvPr>
            <p:ph sz="quarter" idx="4294967295"/>
          </p:nvPr>
        </p:nvSpPr>
        <p:spPr>
          <a:xfrm>
            <a:off x="661987" y="515277"/>
            <a:ext cx="9467850" cy="5663533"/>
          </a:xfrm>
        </p:spPr>
        <p:txBody>
          <a:bodyPr/>
          <a:lstStyle/>
          <a:p>
            <a:r>
              <a:rPr lang="en-IN" dirty="0">
                <a:latin typeface="+mj-lt"/>
              </a:rPr>
              <a:t>Output:</a:t>
            </a:r>
          </a:p>
          <a:p>
            <a:pPr marL="0" indent="0">
              <a:buNone/>
            </a:pPr>
            <a:endParaRPr lang="en-IN" dirty="0">
              <a:latin typeface="+mj-lt"/>
            </a:endParaRPr>
          </a:p>
          <a:p>
            <a:endParaRPr lang="en-IN" dirty="0">
              <a:latin typeface="+mj-lt"/>
            </a:endParaRPr>
          </a:p>
        </p:txBody>
      </p:sp>
      <p:sp>
        <p:nvSpPr>
          <p:cNvPr id="5" name="Slide Number Placeholder 4">
            <a:extLst>
              <a:ext uri="{FF2B5EF4-FFF2-40B4-BE49-F238E27FC236}">
                <a16:creationId xmlns:a16="http://schemas.microsoft.com/office/drawing/2014/main" id="{A2E358A8-0984-90BC-DF5B-80526AE55D33}"/>
              </a:ext>
            </a:extLst>
          </p:cNvPr>
          <p:cNvSpPr>
            <a:spLocks noGrp="1"/>
          </p:cNvSpPr>
          <p:nvPr>
            <p:ph type="sldNum" sz="quarter" idx="4294967295"/>
          </p:nvPr>
        </p:nvSpPr>
        <p:spPr>
          <a:xfrm>
            <a:off x="11530013" y="5880100"/>
            <a:ext cx="661987" cy="895350"/>
          </a:xfrm>
        </p:spPr>
        <p:txBody>
          <a:bodyPr/>
          <a:lstStyle/>
          <a:p>
            <a:fld id="{58FB4751-880F-D840-AAA9-3A15815CC996}" type="slidenum">
              <a:rPr lang="en-US" smtClean="0"/>
              <a:pPr/>
              <a:t>17</a:t>
            </a:fld>
            <a:endParaRPr lang="en-US" dirty="0"/>
          </a:p>
        </p:txBody>
      </p:sp>
      <p:pic>
        <p:nvPicPr>
          <p:cNvPr id="10" name="Picture 9">
            <a:extLst>
              <a:ext uri="{FF2B5EF4-FFF2-40B4-BE49-F238E27FC236}">
                <a16:creationId xmlns:a16="http://schemas.microsoft.com/office/drawing/2014/main" id="{9C628780-D4F5-2794-511B-ED8368A709F2}"/>
              </a:ext>
            </a:extLst>
          </p:cNvPr>
          <p:cNvPicPr>
            <a:picLocks noChangeAspect="1"/>
          </p:cNvPicPr>
          <p:nvPr/>
        </p:nvPicPr>
        <p:blipFill>
          <a:blip r:embed="rId2"/>
          <a:stretch>
            <a:fillRect/>
          </a:stretch>
        </p:blipFill>
        <p:spPr>
          <a:xfrm>
            <a:off x="1347611" y="1640788"/>
            <a:ext cx="4271151" cy="1952898"/>
          </a:xfrm>
          <a:prstGeom prst="rect">
            <a:avLst/>
          </a:prstGeom>
        </p:spPr>
      </p:pic>
      <p:pic>
        <p:nvPicPr>
          <p:cNvPr id="12" name="Picture 11">
            <a:extLst>
              <a:ext uri="{FF2B5EF4-FFF2-40B4-BE49-F238E27FC236}">
                <a16:creationId xmlns:a16="http://schemas.microsoft.com/office/drawing/2014/main" id="{BF040B5A-A69F-FB47-D66A-924956897996}"/>
              </a:ext>
            </a:extLst>
          </p:cNvPr>
          <p:cNvPicPr>
            <a:picLocks noChangeAspect="1"/>
          </p:cNvPicPr>
          <p:nvPr/>
        </p:nvPicPr>
        <p:blipFill>
          <a:blip r:embed="rId3"/>
          <a:stretch>
            <a:fillRect/>
          </a:stretch>
        </p:blipFill>
        <p:spPr>
          <a:xfrm>
            <a:off x="1758245" y="4055808"/>
            <a:ext cx="3637667" cy="1824292"/>
          </a:xfrm>
          <a:prstGeom prst="rect">
            <a:avLst/>
          </a:prstGeom>
        </p:spPr>
      </p:pic>
      <p:pic>
        <p:nvPicPr>
          <p:cNvPr id="14" name="Picture 13">
            <a:extLst>
              <a:ext uri="{FF2B5EF4-FFF2-40B4-BE49-F238E27FC236}">
                <a16:creationId xmlns:a16="http://schemas.microsoft.com/office/drawing/2014/main" id="{5A8B26E0-67C4-12A2-4702-B2C42E5B4895}"/>
              </a:ext>
            </a:extLst>
          </p:cNvPr>
          <p:cNvPicPr>
            <a:picLocks noChangeAspect="1"/>
          </p:cNvPicPr>
          <p:nvPr/>
        </p:nvPicPr>
        <p:blipFill>
          <a:blip r:embed="rId4"/>
          <a:stretch>
            <a:fillRect/>
          </a:stretch>
        </p:blipFill>
        <p:spPr>
          <a:xfrm>
            <a:off x="6492170" y="1728550"/>
            <a:ext cx="3381847" cy="3400900"/>
          </a:xfrm>
          <a:prstGeom prst="rect">
            <a:avLst/>
          </a:prstGeom>
        </p:spPr>
      </p:pic>
    </p:spTree>
    <p:extLst>
      <p:ext uri="{BB962C8B-B14F-4D97-AF65-F5344CB8AC3E}">
        <p14:creationId xmlns:p14="http://schemas.microsoft.com/office/powerpoint/2010/main" val="36027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2537927" y="2006082"/>
            <a:ext cx="7237383" cy="2565918"/>
          </a:xfrm>
        </p:spPr>
        <p:txBody>
          <a:bodyPr/>
          <a:lstStyle/>
          <a:p>
            <a:r>
              <a:rPr lang="en-US" dirty="0"/>
              <a:t>                Thank you</a:t>
            </a:r>
          </a:p>
        </p:txBody>
      </p:sp>
    </p:spTree>
    <p:extLst>
      <p:ext uri="{BB962C8B-B14F-4D97-AF65-F5344CB8AC3E}">
        <p14:creationId xmlns:p14="http://schemas.microsoft.com/office/powerpoint/2010/main" val="218882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76784" y="82296"/>
            <a:ext cx="7210448" cy="435552"/>
          </a:xfrm>
        </p:spPr>
        <p:txBody>
          <a:bodyPr/>
          <a:lstStyle/>
          <a:p>
            <a:pPr marL="457200" indent="-457200">
              <a:buFont typeface="Wingdings" panose="05000000000000000000" pitchFamily="2" charset="2"/>
              <a:buChar char="v"/>
            </a:pPr>
            <a:r>
              <a:rPr lang="en-US" sz="2400" dirty="0"/>
              <a:t>Introduction:</a:t>
            </a:r>
          </a:p>
        </p:txBody>
      </p:sp>
      <p:sp>
        <p:nvSpPr>
          <p:cNvPr id="8" name="Content Placeholder 7">
            <a:extLst>
              <a:ext uri="{FF2B5EF4-FFF2-40B4-BE49-F238E27FC236}">
                <a16:creationId xmlns:a16="http://schemas.microsoft.com/office/drawing/2014/main" id="{BCFDA37B-399A-B9F0-7A7D-2A891EB7FFA6}"/>
              </a:ext>
            </a:extLst>
          </p:cNvPr>
          <p:cNvSpPr>
            <a:spLocks noGrp="1"/>
          </p:cNvSpPr>
          <p:nvPr>
            <p:ph sz="quarter" idx="10"/>
          </p:nvPr>
        </p:nvSpPr>
        <p:spPr>
          <a:xfrm>
            <a:off x="176784" y="568902"/>
            <a:ext cx="12514708" cy="6206802"/>
          </a:xfrm>
        </p:spPr>
        <p:txBody>
          <a:bodyPr>
            <a:normAutofit fontScale="25000" lnSpcReduction="20000"/>
          </a:bodyPr>
          <a:lstStyle/>
          <a:p>
            <a:r>
              <a:rPr lang="en-US" sz="5600" b="1" dirty="0">
                <a:latin typeface="+mj-lt"/>
              </a:rPr>
              <a:t>What is weather website?</a:t>
            </a:r>
          </a:p>
          <a:p>
            <a:pPr>
              <a:buNone/>
            </a:pPr>
            <a:r>
              <a:rPr lang="en-US" sz="4800" dirty="0">
                <a:latin typeface="+mj-lt"/>
              </a:rPr>
              <a:t>A </a:t>
            </a:r>
            <a:r>
              <a:rPr lang="en-US" sz="4800" b="1" dirty="0">
                <a:latin typeface="+mj-lt"/>
              </a:rPr>
              <a:t>weather website</a:t>
            </a:r>
            <a:r>
              <a:rPr lang="en-US" sz="4800" dirty="0">
                <a:latin typeface="+mj-lt"/>
              </a:rPr>
              <a:t> is a place on the internet where you can check:</a:t>
            </a:r>
          </a:p>
          <a:p>
            <a:pPr marL="0" indent="0">
              <a:buNone/>
            </a:pPr>
            <a:r>
              <a:rPr lang="en-US" sz="4800" dirty="0">
                <a:latin typeface="+mj-lt"/>
              </a:rPr>
              <a:t>If it’s </a:t>
            </a:r>
            <a:r>
              <a:rPr lang="en-US" sz="4800" b="1" dirty="0">
                <a:latin typeface="+mj-lt"/>
              </a:rPr>
              <a:t>sunny</a:t>
            </a:r>
            <a:r>
              <a:rPr lang="en-US" sz="4800" dirty="0">
                <a:latin typeface="+mj-lt"/>
              </a:rPr>
              <a:t>, </a:t>
            </a:r>
            <a:r>
              <a:rPr lang="en-US" sz="4800" b="1" dirty="0">
                <a:latin typeface="+mj-lt"/>
              </a:rPr>
              <a:t>rainy</a:t>
            </a:r>
            <a:r>
              <a:rPr lang="en-US" sz="4800" dirty="0">
                <a:latin typeface="+mj-lt"/>
              </a:rPr>
              <a:t>, or </a:t>
            </a:r>
            <a:r>
              <a:rPr lang="en-US" sz="4800" b="1" dirty="0">
                <a:latin typeface="+mj-lt"/>
              </a:rPr>
              <a:t>cloudy</a:t>
            </a:r>
            <a:endParaRPr lang="en-US" sz="4800" dirty="0">
              <a:latin typeface="+mj-lt"/>
            </a:endParaRPr>
          </a:p>
          <a:p>
            <a:pPr marL="0" indent="0">
              <a:buNone/>
            </a:pPr>
            <a:r>
              <a:rPr lang="en-US" sz="4800" dirty="0">
                <a:latin typeface="+mj-lt"/>
              </a:rPr>
              <a:t>The </a:t>
            </a:r>
            <a:r>
              <a:rPr lang="en-US" sz="4800" b="1" dirty="0">
                <a:latin typeface="+mj-lt"/>
              </a:rPr>
              <a:t>temperature</a:t>
            </a:r>
            <a:r>
              <a:rPr lang="en-US" sz="4800" dirty="0">
                <a:latin typeface="+mj-lt"/>
              </a:rPr>
              <a:t> (how hot or cold it is)</a:t>
            </a:r>
          </a:p>
          <a:p>
            <a:pPr marL="0" indent="0">
              <a:buNone/>
            </a:pPr>
            <a:r>
              <a:rPr lang="en-US" sz="4800" dirty="0">
                <a:latin typeface="+mj-lt"/>
              </a:rPr>
              <a:t>If it will </a:t>
            </a:r>
            <a:r>
              <a:rPr lang="en-US" sz="4800" b="1" dirty="0">
                <a:latin typeface="+mj-lt"/>
              </a:rPr>
              <a:t>rain or snow</a:t>
            </a:r>
            <a:r>
              <a:rPr lang="en-US" sz="4800" dirty="0">
                <a:latin typeface="+mj-lt"/>
              </a:rPr>
              <a:t> soon</a:t>
            </a:r>
          </a:p>
          <a:p>
            <a:pPr marL="0" indent="0">
              <a:buNone/>
            </a:pPr>
            <a:r>
              <a:rPr lang="en-US" sz="4800" dirty="0">
                <a:latin typeface="+mj-lt"/>
              </a:rPr>
              <a:t>The </a:t>
            </a:r>
            <a:r>
              <a:rPr lang="en-US" sz="4800" b="1" dirty="0">
                <a:latin typeface="+mj-lt"/>
              </a:rPr>
              <a:t>wind</a:t>
            </a:r>
            <a:r>
              <a:rPr lang="en-US" sz="4800" dirty="0">
                <a:latin typeface="+mj-lt"/>
              </a:rPr>
              <a:t> and </a:t>
            </a:r>
            <a:r>
              <a:rPr lang="en-US" sz="4800" b="1" dirty="0">
                <a:latin typeface="+mj-lt"/>
              </a:rPr>
              <a:t>humidity</a:t>
            </a:r>
            <a:endParaRPr lang="en-US" sz="4800" dirty="0">
              <a:latin typeface="+mj-lt"/>
            </a:endParaRPr>
          </a:p>
          <a:p>
            <a:pPr>
              <a:buNone/>
            </a:pPr>
            <a:r>
              <a:rPr lang="en-US" sz="4800" dirty="0">
                <a:latin typeface="+mj-lt"/>
              </a:rPr>
              <a:t>Here are some easy-to-use weather websites:</a:t>
            </a:r>
          </a:p>
          <a:p>
            <a:pPr>
              <a:buFont typeface="+mj-lt"/>
              <a:buAutoNum type="arabicPeriod"/>
            </a:pPr>
            <a:r>
              <a:rPr lang="en-US" sz="4800" b="1" dirty="0">
                <a:latin typeface="+mj-lt"/>
                <a:hlinkClick r:id="rId3"/>
              </a:rPr>
              <a:t>weather.com</a:t>
            </a:r>
            <a:r>
              <a:rPr lang="en-US" sz="4800" dirty="0">
                <a:latin typeface="+mj-lt"/>
              </a:rPr>
              <a:t> – Shows weather in your city.</a:t>
            </a:r>
          </a:p>
          <a:p>
            <a:pPr>
              <a:buFont typeface="+mj-lt"/>
              <a:buAutoNum type="arabicPeriod"/>
            </a:pPr>
            <a:r>
              <a:rPr lang="en-US" sz="4800" b="1" dirty="0">
                <a:latin typeface="+mj-lt"/>
                <a:hlinkClick r:id="rId4"/>
              </a:rPr>
              <a:t>accuweather.com</a:t>
            </a:r>
            <a:r>
              <a:rPr lang="en-US" sz="4800" dirty="0">
                <a:latin typeface="+mj-lt"/>
              </a:rPr>
              <a:t> – Gives daily and weekly forecasts.</a:t>
            </a:r>
          </a:p>
          <a:p>
            <a:pPr>
              <a:buFont typeface="+mj-lt"/>
              <a:buAutoNum type="arabicPeriod"/>
            </a:pPr>
            <a:r>
              <a:rPr lang="en-US" sz="4800" b="1" dirty="0">
                <a:latin typeface="+mj-lt"/>
                <a:hlinkClick r:id="rId5"/>
              </a:rPr>
              <a:t>windy.com</a:t>
            </a:r>
            <a:r>
              <a:rPr lang="en-US" sz="4800" dirty="0">
                <a:latin typeface="+mj-lt"/>
              </a:rPr>
              <a:t> – Has moving maps with wind and rain.</a:t>
            </a:r>
          </a:p>
          <a:p>
            <a:pPr>
              <a:buFont typeface="+mj-lt"/>
              <a:buAutoNum type="arabicPeriod"/>
            </a:pPr>
            <a:r>
              <a:rPr lang="en-US" sz="4800" b="1" dirty="0">
                <a:latin typeface="+mj-lt"/>
                <a:hlinkClick r:id="rId6"/>
              </a:rPr>
              <a:t>weather.gov</a:t>
            </a:r>
            <a:r>
              <a:rPr lang="en-US" sz="4800" dirty="0">
                <a:latin typeface="+mj-lt"/>
              </a:rPr>
              <a:t> – For weather in the U.S.</a:t>
            </a:r>
          </a:p>
          <a:p>
            <a:r>
              <a:rPr lang="en-IN" sz="5600" b="1" dirty="0">
                <a:latin typeface="+mj-lt"/>
              </a:rPr>
              <a:t>Why did you choose to create it?</a:t>
            </a:r>
          </a:p>
          <a:p>
            <a:pPr>
              <a:buNone/>
            </a:pPr>
            <a:r>
              <a:rPr lang="en-US" sz="5600" dirty="0"/>
              <a:t>I didn’t create the weather website myself, but I can explain why people create weather websites:</a:t>
            </a:r>
          </a:p>
          <a:p>
            <a:pPr>
              <a:buNone/>
            </a:pPr>
            <a:r>
              <a:rPr lang="en-US" sz="5600" dirty="0"/>
              <a:t>People and organizations create </a:t>
            </a:r>
            <a:r>
              <a:rPr lang="en-US" sz="5600" b="1" dirty="0"/>
              <a:t>weather websites</a:t>
            </a:r>
            <a:r>
              <a:rPr lang="en-US" sz="5600" dirty="0"/>
              <a:t> to:</a:t>
            </a:r>
          </a:p>
          <a:p>
            <a:pPr>
              <a:buFont typeface="+mj-lt"/>
              <a:buAutoNum type="arabicPeriod"/>
            </a:pPr>
            <a:r>
              <a:rPr lang="en-US" sz="5600" b="1" dirty="0"/>
              <a:t>Help others plan</a:t>
            </a:r>
            <a:r>
              <a:rPr lang="en-US" sz="5600" dirty="0"/>
              <a:t> – So people know if they should carry an umbrella, wear a jacket, or stay safe from storms.</a:t>
            </a:r>
          </a:p>
          <a:p>
            <a:pPr>
              <a:buFont typeface="+mj-lt"/>
              <a:buAutoNum type="arabicPeriod"/>
            </a:pPr>
            <a:r>
              <a:rPr lang="en-US" sz="5600" b="1" dirty="0"/>
              <a:t>Warn about danger</a:t>
            </a:r>
            <a:r>
              <a:rPr lang="en-US" sz="5600" dirty="0"/>
              <a:t> – Like strong storms, hurricanes, or floods.</a:t>
            </a:r>
          </a:p>
          <a:p>
            <a:pPr>
              <a:buFont typeface="+mj-lt"/>
              <a:buAutoNum type="arabicPeriod"/>
            </a:pPr>
            <a:r>
              <a:rPr lang="en-US" sz="5600" b="1" dirty="0"/>
              <a:t>Support jobs</a:t>
            </a:r>
            <a:r>
              <a:rPr lang="en-US" sz="5600" dirty="0"/>
              <a:t> – Farmers, pilots, sailors, and many others need weather info every day.</a:t>
            </a:r>
          </a:p>
          <a:p>
            <a:pPr>
              <a:buFont typeface="+mj-lt"/>
              <a:buAutoNum type="arabicPeriod"/>
            </a:pPr>
            <a:r>
              <a:rPr lang="en-US" sz="5600" b="1" dirty="0"/>
              <a:t>Share science</a:t>
            </a:r>
            <a:r>
              <a:rPr lang="en-US" sz="5600" dirty="0"/>
              <a:t> – Weather websites use data from satellites and weather stations to show how the Earth’s climate works.</a:t>
            </a:r>
          </a:p>
          <a:p>
            <a:pPr>
              <a:buNone/>
            </a:pPr>
            <a:r>
              <a:rPr lang="en-US" sz="5600" dirty="0"/>
              <a:t>If you're asking </a:t>
            </a:r>
            <a:r>
              <a:rPr lang="en-US" sz="5600" i="1" dirty="0"/>
              <a:t>why I chose those websites</a:t>
            </a:r>
            <a:r>
              <a:rPr lang="en-US" sz="5600" dirty="0"/>
              <a:t>, it's because they are:</a:t>
            </a:r>
          </a:p>
          <a:p>
            <a:pPr>
              <a:buFont typeface="Arial" panose="020B0604020202020204" pitchFamily="34" charset="0"/>
              <a:buChar char="•"/>
            </a:pPr>
            <a:r>
              <a:rPr lang="en-US" sz="5600" dirty="0"/>
              <a:t>Easy to use</a:t>
            </a:r>
          </a:p>
          <a:p>
            <a:pPr>
              <a:buFont typeface="Arial" panose="020B0604020202020204" pitchFamily="34" charset="0"/>
              <a:buChar char="•"/>
            </a:pPr>
            <a:r>
              <a:rPr lang="en-US" sz="5600" dirty="0"/>
              <a:t>Very popular</a:t>
            </a:r>
          </a:p>
          <a:p>
            <a:pPr>
              <a:buFont typeface="Arial" panose="020B0604020202020204" pitchFamily="34" charset="0"/>
              <a:buChar char="•"/>
            </a:pPr>
            <a:r>
              <a:rPr lang="en-US" sz="5600" dirty="0"/>
              <a:t>Known for giving </a:t>
            </a:r>
            <a:r>
              <a:rPr lang="en-US" sz="5600" b="1" dirty="0"/>
              <a:t>correct and updated</a:t>
            </a:r>
            <a:r>
              <a:rPr lang="en-US" sz="5600" dirty="0"/>
              <a:t> information</a:t>
            </a:r>
          </a:p>
          <a:p>
            <a:pPr marL="0" indent="0">
              <a:buNone/>
            </a:pPr>
            <a:endParaRPr lang="en-US" sz="5600" b="1" dirty="0">
              <a:latin typeface="+mj-lt"/>
            </a:endParaRPr>
          </a:p>
          <a:p>
            <a:endParaRPr lang="en-US" sz="5600" dirty="0">
              <a:latin typeface="+mj-lt"/>
            </a:endParaRPr>
          </a:p>
          <a:p>
            <a:endParaRPr lang="en-US" sz="5600" dirty="0">
              <a:latin typeface="+mj-lt"/>
            </a:endParaRPr>
          </a:p>
          <a:p>
            <a:endParaRPr lang="en-US" sz="1200" dirty="0">
              <a:latin typeface="+mj-lt"/>
            </a:endParaRPr>
          </a:p>
          <a:p>
            <a:pPr marL="0" indent="0">
              <a:buNone/>
            </a:pPr>
            <a:endParaRPr lang="en-US" sz="1200" dirty="0">
              <a:latin typeface="+mj-lt"/>
            </a:endParaRPr>
          </a:p>
          <a:p>
            <a:pPr marL="0" indent="0">
              <a:buNone/>
            </a:pPr>
            <a:endParaRPr lang="en-US" sz="1400" b="1" dirty="0">
              <a:latin typeface="+mj-lt"/>
            </a:endParaRPr>
          </a:p>
          <a:p>
            <a:pPr marL="0" indent="0">
              <a:buNone/>
            </a:pPr>
            <a:r>
              <a:rPr lang="en-US" sz="1400" dirty="0"/>
              <a:t> </a:t>
            </a:r>
          </a:p>
          <a:p>
            <a:endParaRPr lang="en-US" dirty="0"/>
          </a:p>
        </p:txBody>
      </p:sp>
    </p:spTree>
    <p:extLst>
      <p:ext uri="{BB962C8B-B14F-4D97-AF65-F5344CB8AC3E}">
        <p14:creationId xmlns:p14="http://schemas.microsoft.com/office/powerpoint/2010/main" val="196691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arn(inVertic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down)">
                                      <p:cBhvr>
                                        <p:cTn id="17" dur="500"/>
                                        <p:tgtEl>
                                          <p:spTgt spid="8">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wipe(down)">
                                      <p:cBhvr>
                                        <p:cTn id="20" dur="500"/>
                                        <p:tgtEl>
                                          <p:spTgt spid="8">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wipe(down)">
                                      <p:cBhvr>
                                        <p:cTn id="23" dur="500"/>
                                        <p:tgtEl>
                                          <p:spTgt spid="8">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wipe(down)">
                                      <p:cBhvr>
                                        <p:cTn id="26" dur="500"/>
                                        <p:tgtEl>
                                          <p:spTgt spid="8">
                                            <p:txEl>
                                              <p:pRg st="4" end="4"/>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wipe(down)">
                                      <p:cBhvr>
                                        <p:cTn id="29" dur="500"/>
                                        <p:tgtEl>
                                          <p:spTgt spid="8">
                                            <p:txEl>
                                              <p:pRg st="5" end="5"/>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wipe(down)">
                                      <p:cBhvr>
                                        <p:cTn id="32" dur="500"/>
                                        <p:tgtEl>
                                          <p:spTgt spid="8">
                                            <p:txEl>
                                              <p:pRg st="6" end="6"/>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wipe(down)">
                                      <p:cBhvr>
                                        <p:cTn id="35" dur="500"/>
                                        <p:tgtEl>
                                          <p:spTgt spid="8">
                                            <p:txEl>
                                              <p:pRg st="7" end="7"/>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wipe(down)">
                                      <p:cBhvr>
                                        <p:cTn id="38" dur="500"/>
                                        <p:tgtEl>
                                          <p:spTgt spid="8">
                                            <p:txEl>
                                              <p:pRg st="8" end="8"/>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animEffect transition="in" filter="wipe(down)">
                                      <p:cBhvr>
                                        <p:cTn id="41" dur="500"/>
                                        <p:tgtEl>
                                          <p:spTgt spid="8">
                                            <p:txEl>
                                              <p:pRg st="9" end="9"/>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8">
                                            <p:txEl>
                                              <p:pRg st="10" end="10"/>
                                            </p:txEl>
                                          </p:spTgt>
                                        </p:tgtEl>
                                        <p:attrNameLst>
                                          <p:attrName>style.visibility</p:attrName>
                                        </p:attrNameLst>
                                      </p:cBhvr>
                                      <p:to>
                                        <p:strVal val="visible"/>
                                      </p:to>
                                    </p:set>
                                    <p:animEffect transition="in" filter="wipe(down)">
                                      <p:cBhvr>
                                        <p:cTn id="44" dur="500"/>
                                        <p:tgtEl>
                                          <p:spTgt spid="8">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Effect transition="in" filter="circle(in)">
                                      <p:cBhvr>
                                        <p:cTn id="49" dur="2000"/>
                                        <p:tgtEl>
                                          <p:spTgt spid="8">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8">
                                            <p:txEl>
                                              <p:pRg st="12" end="12"/>
                                            </p:txEl>
                                          </p:spTgt>
                                        </p:tgtEl>
                                        <p:attrNameLst>
                                          <p:attrName>style.visibility</p:attrName>
                                        </p:attrNameLst>
                                      </p:cBhvr>
                                      <p:to>
                                        <p:strVal val="visible"/>
                                      </p:to>
                                    </p:set>
                                    <p:animEffect transition="in" filter="randombar(horizontal)">
                                      <p:cBhvr>
                                        <p:cTn id="54" dur="500"/>
                                        <p:tgtEl>
                                          <p:spTgt spid="8">
                                            <p:txEl>
                                              <p:pRg st="12" end="12"/>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8">
                                            <p:txEl>
                                              <p:pRg st="13" end="13"/>
                                            </p:txEl>
                                          </p:spTgt>
                                        </p:tgtEl>
                                        <p:attrNameLst>
                                          <p:attrName>style.visibility</p:attrName>
                                        </p:attrNameLst>
                                      </p:cBhvr>
                                      <p:to>
                                        <p:strVal val="visible"/>
                                      </p:to>
                                    </p:set>
                                    <p:animEffect transition="in" filter="randombar(horizontal)">
                                      <p:cBhvr>
                                        <p:cTn id="57" dur="500"/>
                                        <p:tgtEl>
                                          <p:spTgt spid="8">
                                            <p:txEl>
                                              <p:pRg st="13" end="13"/>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8">
                                            <p:txEl>
                                              <p:pRg st="14" end="14"/>
                                            </p:txEl>
                                          </p:spTgt>
                                        </p:tgtEl>
                                        <p:attrNameLst>
                                          <p:attrName>style.visibility</p:attrName>
                                        </p:attrNameLst>
                                      </p:cBhvr>
                                      <p:to>
                                        <p:strVal val="visible"/>
                                      </p:to>
                                    </p:set>
                                    <p:animEffect transition="in" filter="randombar(horizontal)">
                                      <p:cBhvr>
                                        <p:cTn id="60" dur="500"/>
                                        <p:tgtEl>
                                          <p:spTgt spid="8">
                                            <p:txEl>
                                              <p:pRg st="14" end="14"/>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8">
                                            <p:txEl>
                                              <p:pRg st="15" end="15"/>
                                            </p:txEl>
                                          </p:spTgt>
                                        </p:tgtEl>
                                        <p:attrNameLst>
                                          <p:attrName>style.visibility</p:attrName>
                                        </p:attrNameLst>
                                      </p:cBhvr>
                                      <p:to>
                                        <p:strVal val="visible"/>
                                      </p:to>
                                    </p:set>
                                    <p:animEffect transition="in" filter="randombar(horizontal)">
                                      <p:cBhvr>
                                        <p:cTn id="63" dur="500"/>
                                        <p:tgtEl>
                                          <p:spTgt spid="8">
                                            <p:txEl>
                                              <p:pRg st="15" end="15"/>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8">
                                            <p:txEl>
                                              <p:pRg st="16" end="16"/>
                                            </p:txEl>
                                          </p:spTgt>
                                        </p:tgtEl>
                                        <p:attrNameLst>
                                          <p:attrName>style.visibility</p:attrName>
                                        </p:attrNameLst>
                                      </p:cBhvr>
                                      <p:to>
                                        <p:strVal val="visible"/>
                                      </p:to>
                                    </p:set>
                                    <p:animEffect transition="in" filter="randombar(horizontal)">
                                      <p:cBhvr>
                                        <p:cTn id="66" dur="500"/>
                                        <p:tgtEl>
                                          <p:spTgt spid="8">
                                            <p:txEl>
                                              <p:pRg st="16" end="16"/>
                                            </p:txEl>
                                          </p:spTgt>
                                        </p:tgtEl>
                                      </p:cBhvr>
                                    </p:animEffect>
                                  </p:childTnLst>
                                </p:cTn>
                              </p:par>
                              <p:par>
                                <p:cTn id="67" presetID="14" presetClass="entr" presetSubtype="10" fill="hold" nodeType="withEffect">
                                  <p:stCondLst>
                                    <p:cond delay="0"/>
                                  </p:stCondLst>
                                  <p:childTnLst>
                                    <p:set>
                                      <p:cBhvr>
                                        <p:cTn id="68" dur="1" fill="hold">
                                          <p:stCondLst>
                                            <p:cond delay="0"/>
                                          </p:stCondLst>
                                        </p:cTn>
                                        <p:tgtEl>
                                          <p:spTgt spid="8">
                                            <p:txEl>
                                              <p:pRg st="17" end="17"/>
                                            </p:txEl>
                                          </p:spTgt>
                                        </p:tgtEl>
                                        <p:attrNameLst>
                                          <p:attrName>style.visibility</p:attrName>
                                        </p:attrNameLst>
                                      </p:cBhvr>
                                      <p:to>
                                        <p:strVal val="visible"/>
                                      </p:to>
                                    </p:set>
                                    <p:animEffect transition="in" filter="randombar(horizontal)">
                                      <p:cBhvr>
                                        <p:cTn id="69" dur="500"/>
                                        <p:tgtEl>
                                          <p:spTgt spid="8">
                                            <p:txEl>
                                              <p:pRg st="17" end="17"/>
                                            </p:txEl>
                                          </p:spTgt>
                                        </p:tgtEl>
                                      </p:cBhvr>
                                    </p:animEffect>
                                  </p:childTnLst>
                                </p:cTn>
                              </p:par>
                              <p:par>
                                <p:cTn id="70" presetID="14" presetClass="entr" presetSubtype="10" fill="hold" nodeType="withEffect">
                                  <p:stCondLst>
                                    <p:cond delay="0"/>
                                  </p:stCondLst>
                                  <p:childTnLst>
                                    <p:set>
                                      <p:cBhvr>
                                        <p:cTn id="71" dur="1" fill="hold">
                                          <p:stCondLst>
                                            <p:cond delay="0"/>
                                          </p:stCondLst>
                                        </p:cTn>
                                        <p:tgtEl>
                                          <p:spTgt spid="8">
                                            <p:txEl>
                                              <p:pRg st="18" end="18"/>
                                            </p:txEl>
                                          </p:spTgt>
                                        </p:tgtEl>
                                        <p:attrNameLst>
                                          <p:attrName>style.visibility</p:attrName>
                                        </p:attrNameLst>
                                      </p:cBhvr>
                                      <p:to>
                                        <p:strVal val="visible"/>
                                      </p:to>
                                    </p:set>
                                    <p:animEffect transition="in" filter="randombar(horizontal)">
                                      <p:cBhvr>
                                        <p:cTn id="72" dur="500"/>
                                        <p:tgtEl>
                                          <p:spTgt spid="8">
                                            <p:txEl>
                                              <p:pRg st="18" end="18"/>
                                            </p:txEl>
                                          </p:spTgt>
                                        </p:tgtEl>
                                      </p:cBhvr>
                                    </p:animEffect>
                                  </p:childTnLst>
                                </p:cTn>
                              </p:par>
                              <p:par>
                                <p:cTn id="73" presetID="14" presetClass="entr" presetSubtype="10" fill="hold" nodeType="withEffect">
                                  <p:stCondLst>
                                    <p:cond delay="0"/>
                                  </p:stCondLst>
                                  <p:childTnLst>
                                    <p:set>
                                      <p:cBhvr>
                                        <p:cTn id="74" dur="1" fill="hold">
                                          <p:stCondLst>
                                            <p:cond delay="0"/>
                                          </p:stCondLst>
                                        </p:cTn>
                                        <p:tgtEl>
                                          <p:spTgt spid="8">
                                            <p:txEl>
                                              <p:pRg st="19" end="19"/>
                                            </p:txEl>
                                          </p:spTgt>
                                        </p:tgtEl>
                                        <p:attrNameLst>
                                          <p:attrName>style.visibility</p:attrName>
                                        </p:attrNameLst>
                                      </p:cBhvr>
                                      <p:to>
                                        <p:strVal val="visible"/>
                                      </p:to>
                                    </p:set>
                                    <p:animEffect transition="in" filter="randombar(horizontal)">
                                      <p:cBhvr>
                                        <p:cTn id="75" dur="500"/>
                                        <p:tgtEl>
                                          <p:spTgt spid="8">
                                            <p:txEl>
                                              <p:pRg st="19" end="19"/>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8">
                                            <p:txEl>
                                              <p:pRg st="20" end="20"/>
                                            </p:txEl>
                                          </p:spTgt>
                                        </p:tgtEl>
                                        <p:attrNameLst>
                                          <p:attrName>style.visibility</p:attrName>
                                        </p:attrNameLst>
                                      </p:cBhvr>
                                      <p:to>
                                        <p:strVal val="visible"/>
                                      </p:to>
                                    </p:set>
                                    <p:animEffect transition="in" filter="randombar(horizontal)">
                                      <p:cBhvr>
                                        <p:cTn id="78" dur="500"/>
                                        <p:tgtEl>
                                          <p:spTgt spid="8">
                                            <p:txEl>
                                              <p:pRg st="20" end="20"/>
                                            </p:txEl>
                                          </p:spTgt>
                                        </p:tgtEl>
                                      </p:cBhvr>
                                    </p:animEffect>
                                  </p:childTnLst>
                                </p:cTn>
                              </p:par>
                              <p:par>
                                <p:cTn id="79" presetID="14" presetClass="entr" presetSubtype="10" fill="hold" nodeType="withEffect">
                                  <p:stCondLst>
                                    <p:cond delay="0"/>
                                  </p:stCondLst>
                                  <p:childTnLst>
                                    <p:set>
                                      <p:cBhvr>
                                        <p:cTn id="80" dur="1" fill="hold">
                                          <p:stCondLst>
                                            <p:cond delay="0"/>
                                          </p:stCondLst>
                                        </p:cTn>
                                        <p:tgtEl>
                                          <p:spTgt spid="8">
                                            <p:txEl>
                                              <p:pRg st="21" end="21"/>
                                            </p:txEl>
                                          </p:spTgt>
                                        </p:tgtEl>
                                        <p:attrNameLst>
                                          <p:attrName>style.visibility</p:attrName>
                                        </p:attrNameLst>
                                      </p:cBhvr>
                                      <p:to>
                                        <p:strVal val="visible"/>
                                      </p:to>
                                    </p:set>
                                    <p:animEffect transition="in" filter="randombar(horizontal)">
                                      <p:cBhvr>
                                        <p:cTn id="81" dur="500"/>
                                        <p:tgtEl>
                                          <p:spTgt spid="8">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B6B2A1-21F7-7B6A-124E-EE01734E970D}"/>
              </a:ext>
            </a:extLst>
          </p:cNvPr>
          <p:cNvSpPr>
            <a:spLocks noGrp="1"/>
          </p:cNvSpPr>
          <p:nvPr>
            <p:ph type="sldNum" sz="quarter" idx="4"/>
          </p:nvPr>
        </p:nvSpPr>
        <p:spPr/>
        <p:txBody>
          <a:bodyPr/>
          <a:lstStyle/>
          <a:p>
            <a:fld id="{58FB4751-880F-D840-AAA9-3A15815CC996}" type="slidenum">
              <a:rPr lang="en-US" smtClean="0"/>
              <a:pPr/>
              <a:t>3</a:t>
            </a:fld>
            <a:endParaRPr lang="en-US" dirty="0"/>
          </a:p>
        </p:txBody>
      </p:sp>
      <p:sp>
        <p:nvSpPr>
          <p:cNvPr id="30" name="Title 27">
            <a:extLst>
              <a:ext uri="{FF2B5EF4-FFF2-40B4-BE49-F238E27FC236}">
                <a16:creationId xmlns:a16="http://schemas.microsoft.com/office/drawing/2014/main" id="{6926030C-42F0-DF8C-993F-C997304E9037}"/>
              </a:ext>
            </a:extLst>
          </p:cNvPr>
          <p:cNvSpPr>
            <a:spLocks noGrp="1"/>
          </p:cNvSpPr>
          <p:nvPr>
            <p:ph sz="quarter" idx="10"/>
          </p:nvPr>
        </p:nvSpPr>
        <p:spPr>
          <a:xfrm>
            <a:off x="698500" y="158621"/>
            <a:ext cx="10655300" cy="6261230"/>
          </a:xfrm>
        </p:spPr>
        <p:txBody>
          <a:bodyPr>
            <a:normAutofit/>
          </a:bodyPr>
          <a:lstStyle/>
          <a:p>
            <a:pPr>
              <a:buFont typeface="Arial" panose="020B0604020202020204" pitchFamily="34" charset="0"/>
              <a:buChar char="•"/>
            </a:pPr>
            <a:r>
              <a:rPr lang="en-US" sz="1600" dirty="0"/>
              <a:t>Radar maps (rain, storms)</a:t>
            </a:r>
          </a:p>
          <a:p>
            <a:pPr>
              <a:buFont typeface="Arial" panose="020B0604020202020204" pitchFamily="34" charset="0"/>
              <a:buChar char="•"/>
            </a:pPr>
            <a:r>
              <a:rPr lang="en-US" sz="1600" dirty="0"/>
              <a:t>News and weather videos</a:t>
            </a:r>
          </a:p>
          <a:p>
            <a:pPr>
              <a:buFont typeface="Arial" panose="020B0604020202020204" pitchFamily="34" charset="0"/>
              <a:buChar char="•"/>
            </a:pPr>
            <a:r>
              <a:rPr lang="en-US" sz="1600" dirty="0"/>
              <a:t>Severe weather alerts</a:t>
            </a:r>
          </a:p>
          <a:p>
            <a:pPr>
              <a:buNone/>
            </a:pPr>
            <a:r>
              <a:rPr lang="en-US" sz="1600" b="1" dirty="0"/>
              <a:t>🌧️ AccuWeather</a:t>
            </a:r>
          </a:p>
          <a:p>
            <a:pPr>
              <a:buFont typeface="Arial" panose="020B0604020202020204" pitchFamily="34" charset="0"/>
              <a:buChar char="•"/>
            </a:pPr>
            <a:r>
              <a:rPr lang="en-US" sz="1600" dirty="0"/>
              <a:t>Minute-by-minute rain forecast ("</a:t>
            </a:r>
            <a:r>
              <a:rPr lang="en-US" sz="1600" dirty="0" err="1"/>
              <a:t>MinuteCast</a:t>
            </a:r>
            <a:r>
              <a:rPr lang="en-US" sz="1600" dirty="0"/>
              <a:t>")</a:t>
            </a:r>
          </a:p>
          <a:p>
            <a:pPr>
              <a:buFont typeface="Arial" panose="020B0604020202020204" pitchFamily="34" charset="0"/>
              <a:buChar char="•"/>
            </a:pPr>
            <a:r>
              <a:rPr lang="en-US" sz="1600" dirty="0"/>
              <a:t>Hourly, daily, and 15-day forecasts</a:t>
            </a:r>
          </a:p>
          <a:p>
            <a:pPr>
              <a:buFont typeface="Arial" panose="020B0604020202020204" pitchFamily="34" charset="0"/>
              <a:buChar char="•"/>
            </a:pPr>
            <a:r>
              <a:rPr lang="en-US" sz="1600" dirty="0"/>
              <a:t>Air quality and allergy updates</a:t>
            </a:r>
          </a:p>
          <a:p>
            <a:pPr>
              <a:buFont typeface="Arial" panose="020B0604020202020204" pitchFamily="34" charset="0"/>
              <a:buChar char="•"/>
            </a:pPr>
            <a:r>
              <a:rPr lang="en-US" sz="1600" dirty="0"/>
              <a:t>Radar and satellite maps</a:t>
            </a:r>
          </a:p>
          <a:p>
            <a:pPr>
              <a:buNone/>
            </a:pPr>
            <a:r>
              <a:rPr lang="en-US" sz="1600" b="1" dirty="0"/>
              <a:t>🌪️ Weather.gov (National Weather Service – USA)</a:t>
            </a:r>
          </a:p>
          <a:p>
            <a:pPr>
              <a:buFont typeface="Arial" panose="020B0604020202020204" pitchFamily="34" charset="0"/>
              <a:buChar char="•"/>
            </a:pPr>
            <a:r>
              <a:rPr lang="en-US" sz="1600" dirty="0"/>
              <a:t>Official warnings and alerts</a:t>
            </a:r>
          </a:p>
          <a:p>
            <a:pPr>
              <a:buFont typeface="Arial" panose="020B0604020202020204" pitchFamily="34" charset="0"/>
              <a:buChar char="•"/>
            </a:pPr>
            <a:r>
              <a:rPr lang="en-US" sz="1600" dirty="0"/>
              <a:t>Detailed forecast with wind, humidity, etc.</a:t>
            </a:r>
          </a:p>
          <a:p>
            <a:pPr>
              <a:buFont typeface="Arial" panose="020B0604020202020204" pitchFamily="34" charset="0"/>
              <a:buChar char="•"/>
            </a:pPr>
            <a:r>
              <a:rPr lang="en-US" sz="1600" dirty="0"/>
              <a:t>Radar and storm tracking</a:t>
            </a:r>
          </a:p>
          <a:p>
            <a:pPr>
              <a:buFont typeface="Arial" panose="020B0604020202020204" pitchFamily="34" charset="0"/>
              <a:buChar char="•"/>
            </a:pPr>
            <a:r>
              <a:rPr lang="en-US" sz="1600" dirty="0"/>
              <a:t>Good for emergencies and safety info</a:t>
            </a:r>
          </a:p>
          <a:p>
            <a:pPr>
              <a:buNone/>
            </a:pPr>
            <a:r>
              <a:rPr lang="en-US" sz="1400" b="1" dirty="0"/>
              <a:t>🌬️ Windy.com</a:t>
            </a:r>
          </a:p>
          <a:p>
            <a:pPr>
              <a:buFont typeface="Arial" panose="020B0604020202020204" pitchFamily="34" charset="0"/>
              <a:buChar char="•"/>
            </a:pPr>
            <a:r>
              <a:rPr lang="en-US" sz="1400" dirty="0"/>
              <a:t>Live wind and weather maps</a:t>
            </a:r>
          </a:p>
          <a:p>
            <a:pPr>
              <a:buFont typeface="Arial" panose="020B0604020202020204" pitchFamily="34" charset="0"/>
              <a:buChar char="•"/>
            </a:pPr>
            <a:r>
              <a:rPr lang="en-US" sz="1400" dirty="0"/>
              <a:t>Interactive maps with layers (rain, clouds, waves)</a:t>
            </a:r>
          </a:p>
          <a:p>
            <a:pPr>
              <a:buFont typeface="Arial" panose="020B0604020202020204" pitchFamily="34" charset="0"/>
              <a:buChar char="•"/>
            </a:pPr>
            <a:r>
              <a:rPr lang="en-US" sz="1400" dirty="0"/>
              <a:t>Great for travelers, pilots, and outdoor sports</a:t>
            </a:r>
          </a:p>
          <a:p>
            <a:pPr>
              <a:buFont typeface="Arial" panose="020B0604020202020204" pitchFamily="34" charset="0"/>
              <a:buChar char="•"/>
            </a:pPr>
            <a:r>
              <a:rPr lang="en-US" sz="1400" dirty="0"/>
              <a:t>Very visual and detailed</a:t>
            </a:r>
          </a:p>
          <a:p>
            <a:pPr marL="0" indent="0">
              <a:buNone/>
            </a:pPr>
            <a:endParaRPr lang="en-US" sz="1600"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265004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barn(inVertical)">
                                      <p:cBhvr>
                                        <p:cTn id="7" dur="500"/>
                                        <p:tgtEl>
                                          <p:spTgt spid="30">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barn(inVertical)">
                                      <p:cBhvr>
                                        <p:cTn id="10" dur="500"/>
                                        <p:tgtEl>
                                          <p:spTgt spid="30">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Effect transition="in" filter="barn(inVertical)">
                                      <p:cBhvr>
                                        <p:cTn id="13" dur="500"/>
                                        <p:tgtEl>
                                          <p:spTgt spid="3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
                                            <p:txEl>
                                              <p:pRg st="3" end="3"/>
                                            </p:txEl>
                                          </p:spTgt>
                                        </p:tgtEl>
                                        <p:attrNameLst>
                                          <p:attrName>style.visibility</p:attrName>
                                        </p:attrNameLst>
                                      </p:cBhvr>
                                      <p:to>
                                        <p:strVal val="visible"/>
                                      </p:to>
                                    </p:set>
                                    <p:anim calcmode="lin" valueType="num">
                                      <p:cBhvr additive="base">
                                        <p:cTn id="18"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0">
                                            <p:txEl>
                                              <p:pRg st="3" end="3"/>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0">
                                            <p:txEl>
                                              <p:pRg st="4" end="4"/>
                                            </p:txEl>
                                          </p:spTgt>
                                        </p:tgtEl>
                                        <p:attrNameLst>
                                          <p:attrName>style.visibility</p:attrName>
                                        </p:attrNameLst>
                                      </p:cBhvr>
                                      <p:to>
                                        <p:strVal val="visible"/>
                                      </p:to>
                                    </p:set>
                                    <p:anim calcmode="lin" valueType="num">
                                      <p:cBhvr additive="base">
                                        <p:cTn id="22"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0">
                                            <p:txEl>
                                              <p:pRg st="4" end="4"/>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0">
                                            <p:txEl>
                                              <p:pRg st="5" end="5"/>
                                            </p:txEl>
                                          </p:spTgt>
                                        </p:tgtEl>
                                        <p:attrNameLst>
                                          <p:attrName>style.visibility</p:attrName>
                                        </p:attrNameLst>
                                      </p:cBhvr>
                                      <p:to>
                                        <p:strVal val="visible"/>
                                      </p:to>
                                    </p:set>
                                    <p:anim calcmode="lin" valueType="num">
                                      <p:cBhvr additive="base">
                                        <p:cTn id="26"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0">
                                            <p:txEl>
                                              <p:pRg st="5" end="5"/>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0">
                                            <p:txEl>
                                              <p:pRg st="6" end="6"/>
                                            </p:txEl>
                                          </p:spTgt>
                                        </p:tgtEl>
                                        <p:attrNameLst>
                                          <p:attrName>style.visibility</p:attrName>
                                        </p:attrNameLst>
                                      </p:cBhvr>
                                      <p:to>
                                        <p:strVal val="visible"/>
                                      </p:to>
                                    </p:set>
                                    <p:anim calcmode="lin" valueType="num">
                                      <p:cBhvr additive="base">
                                        <p:cTn id="30"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0">
                                            <p:txEl>
                                              <p:pRg st="6" end="6"/>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0">
                                            <p:txEl>
                                              <p:pRg st="7" end="7"/>
                                            </p:txEl>
                                          </p:spTgt>
                                        </p:tgtEl>
                                        <p:attrNameLst>
                                          <p:attrName>style.visibility</p:attrName>
                                        </p:attrNameLst>
                                      </p:cBhvr>
                                      <p:to>
                                        <p:strVal val="visible"/>
                                      </p:to>
                                    </p:set>
                                    <p:anim calcmode="lin" valueType="num">
                                      <p:cBhvr additive="base">
                                        <p:cTn id="34"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30">
                                            <p:txEl>
                                              <p:pRg st="8" end="8"/>
                                            </p:txEl>
                                          </p:spTgt>
                                        </p:tgtEl>
                                        <p:attrNameLst>
                                          <p:attrName>style.visibility</p:attrName>
                                        </p:attrNameLst>
                                      </p:cBhvr>
                                      <p:to>
                                        <p:strVal val="visible"/>
                                      </p:to>
                                    </p:set>
                                    <p:anim calcmode="lin" valueType="num">
                                      <p:cBhvr>
                                        <p:cTn id="40" dur="1000" fill="hold"/>
                                        <p:tgtEl>
                                          <p:spTgt spid="30">
                                            <p:txEl>
                                              <p:pRg st="8" end="8"/>
                                            </p:txEl>
                                          </p:spTgt>
                                        </p:tgtEl>
                                        <p:attrNameLst>
                                          <p:attrName>ppt_w</p:attrName>
                                        </p:attrNameLst>
                                      </p:cBhvr>
                                      <p:tavLst>
                                        <p:tav tm="0">
                                          <p:val>
                                            <p:fltVal val="0"/>
                                          </p:val>
                                        </p:tav>
                                        <p:tav tm="100000">
                                          <p:val>
                                            <p:strVal val="#ppt_w"/>
                                          </p:val>
                                        </p:tav>
                                      </p:tavLst>
                                    </p:anim>
                                    <p:anim calcmode="lin" valueType="num">
                                      <p:cBhvr>
                                        <p:cTn id="41" dur="1000" fill="hold"/>
                                        <p:tgtEl>
                                          <p:spTgt spid="30">
                                            <p:txEl>
                                              <p:pRg st="8" end="8"/>
                                            </p:txEl>
                                          </p:spTgt>
                                        </p:tgtEl>
                                        <p:attrNameLst>
                                          <p:attrName>ppt_h</p:attrName>
                                        </p:attrNameLst>
                                      </p:cBhvr>
                                      <p:tavLst>
                                        <p:tav tm="0">
                                          <p:val>
                                            <p:fltVal val="0"/>
                                          </p:val>
                                        </p:tav>
                                        <p:tav tm="100000">
                                          <p:val>
                                            <p:strVal val="#ppt_h"/>
                                          </p:val>
                                        </p:tav>
                                      </p:tavLst>
                                    </p:anim>
                                    <p:anim calcmode="lin" valueType="num">
                                      <p:cBhvr>
                                        <p:cTn id="42" dur="1000" fill="hold"/>
                                        <p:tgtEl>
                                          <p:spTgt spid="30">
                                            <p:txEl>
                                              <p:pRg st="8" end="8"/>
                                            </p:txEl>
                                          </p:spTgt>
                                        </p:tgtEl>
                                        <p:attrNameLst>
                                          <p:attrName>style.rotation</p:attrName>
                                        </p:attrNameLst>
                                      </p:cBhvr>
                                      <p:tavLst>
                                        <p:tav tm="0">
                                          <p:val>
                                            <p:fltVal val="90"/>
                                          </p:val>
                                        </p:tav>
                                        <p:tav tm="100000">
                                          <p:val>
                                            <p:fltVal val="0"/>
                                          </p:val>
                                        </p:tav>
                                      </p:tavLst>
                                    </p:anim>
                                    <p:animEffect transition="in" filter="fade">
                                      <p:cBhvr>
                                        <p:cTn id="43" dur="1000"/>
                                        <p:tgtEl>
                                          <p:spTgt spid="30">
                                            <p:txEl>
                                              <p:pRg st="8" end="8"/>
                                            </p:txEl>
                                          </p:spTgt>
                                        </p:tgtEl>
                                      </p:cBhvr>
                                    </p:animEffect>
                                  </p:childTnLst>
                                </p:cTn>
                              </p:par>
                              <p:par>
                                <p:cTn id="44" presetID="31" presetClass="entr" presetSubtype="0" fill="hold" nodeType="withEffect">
                                  <p:stCondLst>
                                    <p:cond delay="0"/>
                                  </p:stCondLst>
                                  <p:childTnLst>
                                    <p:set>
                                      <p:cBhvr>
                                        <p:cTn id="45" dur="1" fill="hold">
                                          <p:stCondLst>
                                            <p:cond delay="0"/>
                                          </p:stCondLst>
                                        </p:cTn>
                                        <p:tgtEl>
                                          <p:spTgt spid="30">
                                            <p:txEl>
                                              <p:pRg st="9" end="9"/>
                                            </p:txEl>
                                          </p:spTgt>
                                        </p:tgtEl>
                                        <p:attrNameLst>
                                          <p:attrName>style.visibility</p:attrName>
                                        </p:attrNameLst>
                                      </p:cBhvr>
                                      <p:to>
                                        <p:strVal val="visible"/>
                                      </p:to>
                                    </p:set>
                                    <p:anim calcmode="lin" valueType="num">
                                      <p:cBhvr>
                                        <p:cTn id="46" dur="1000" fill="hold"/>
                                        <p:tgtEl>
                                          <p:spTgt spid="30">
                                            <p:txEl>
                                              <p:pRg st="9" end="9"/>
                                            </p:txEl>
                                          </p:spTgt>
                                        </p:tgtEl>
                                        <p:attrNameLst>
                                          <p:attrName>ppt_w</p:attrName>
                                        </p:attrNameLst>
                                      </p:cBhvr>
                                      <p:tavLst>
                                        <p:tav tm="0">
                                          <p:val>
                                            <p:fltVal val="0"/>
                                          </p:val>
                                        </p:tav>
                                        <p:tav tm="100000">
                                          <p:val>
                                            <p:strVal val="#ppt_w"/>
                                          </p:val>
                                        </p:tav>
                                      </p:tavLst>
                                    </p:anim>
                                    <p:anim calcmode="lin" valueType="num">
                                      <p:cBhvr>
                                        <p:cTn id="47" dur="1000" fill="hold"/>
                                        <p:tgtEl>
                                          <p:spTgt spid="30">
                                            <p:txEl>
                                              <p:pRg st="9" end="9"/>
                                            </p:txEl>
                                          </p:spTgt>
                                        </p:tgtEl>
                                        <p:attrNameLst>
                                          <p:attrName>ppt_h</p:attrName>
                                        </p:attrNameLst>
                                      </p:cBhvr>
                                      <p:tavLst>
                                        <p:tav tm="0">
                                          <p:val>
                                            <p:fltVal val="0"/>
                                          </p:val>
                                        </p:tav>
                                        <p:tav tm="100000">
                                          <p:val>
                                            <p:strVal val="#ppt_h"/>
                                          </p:val>
                                        </p:tav>
                                      </p:tavLst>
                                    </p:anim>
                                    <p:anim calcmode="lin" valueType="num">
                                      <p:cBhvr>
                                        <p:cTn id="48" dur="1000" fill="hold"/>
                                        <p:tgtEl>
                                          <p:spTgt spid="30">
                                            <p:txEl>
                                              <p:pRg st="9" end="9"/>
                                            </p:txEl>
                                          </p:spTgt>
                                        </p:tgtEl>
                                        <p:attrNameLst>
                                          <p:attrName>style.rotation</p:attrName>
                                        </p:attrNameLst>
                                      </p:cBhvr>
                                      <p:tavLst>
                                        <p:tav tm="0">
                                          <p:val>
                                            <p:fltVal val="90"/>
                                          </p:val>
                                        </p:tav>
                                        <p:tav tm="100000">
                                          <p:val>
                                            <p:fltVal val="0"/>
                                          </p:val>
                                        </p:tav>
                                      </p:tavLst>
                                    </p:anim>
                                    <p:animEffect transition="in" filter="fade">
                                      <p:cBhvr>
                                        <p:cTn id="49" dur="1000"/>
                                        <p:tgtEl>
                                          <p:spTgt spid="30">
                                            <p:txEl>
                                              <p:pRg st="9" end="9"/>
                                            </p:txEl>
                                          </p:spTgt>
                                        </p:tgtEl>
                                      </p:cBhvr>
                                    </p:animEffect>
                                  </p:childTnLst>
                                </p:cTn>
                              </p:par>
                              <p:par>
                                <p:cTn id="50" presetID="31" presetClass="entr" presetSubtype="0" fill="hold" nodeType="withEffect">
                                  <p:stCondLst>
                                    <p:cond delay="0"/>
                                  </p:stCondLst>
                                  <p:childTnLst>
                                    <p:set>
                                      <p:cBhvr>
                                        <p:cTn id="51" dur="1" fill="hold">
                                          <p:stCondLst>
                                            <p:cond delay="0"/>
                                          </p:stCondLst>
                                        </p:cTn>
                                        <p:tgtEl>
                                          <p:spTgt spid="30">
                                            <p:txEl>
                                              <p:pRg st="10" end="10"/>
                                            </p:txEl>
                                          </p:spTgt>
                                        </p:tgtEl>
                                        <p:attrNameLst>
                                          <p:attrName>style.visibility</p:attrName>
                                        </p:attrNameLst>
                                      </p:cBhvr>
                                      <p:to>
                                        <p:strVal val="visible"/>
                                      </p:to>
                                    </p:set>
                                    <p:anim calcmode="lin" valueType="num">
                                      <p:cBhvr>
                                        <p:cTn id="52" dur="1000" fill="hold"/>
                                        <p:tgtEl>
                                          <p:spTgt spid="30">
                                            <p:txEl>
                                              <p:pRg st="10" end="10"/>
                                            </p:txEl>
                                          </p:spTgt>
                                        </p:tgtEl>
                                        <p:attrNameLst>
                                          <p:attrName>ppt_w</p:attrName>
                                        </p:attrNameLst>
                                      </p:cBhvr>
                                      <p:tavLst>
                                        <p:tav tm="0">
                                          <p:val>
                                            <p:fltVal val="0"/>
                                          </p:val>
                                        </p:tav>
                                        <p:tav tm="100000">
                                          <p:val>
                                            <p:strVal val="#ppt_w"/>
                                          </p:val>
                                        </p:tav>
                                      </p:tavLst>
                                    </p:anim>
                                    <p:anim calcmode="lin" valueType="num">
                                      <p:cBhvr>
                                        <p:cTn id="53" dur="1000" fill="hold"/>
                                        <p:tgtEl>
                                          <p:spTgt spid="30">
                                            <p:txEl>
                                              <p:pRg st="10" end="10"/>
                                            </p:txEl>
                                          </p:spTgt>
                                        </p:tgtEl>
                                        <p:attrNameLst>
                                          <p:attrName>ppt_h</p:attrName>
                                        </p:attrNameLst>
                                      </p:cBhvr>
                                      <p:tavLst>
                                        <p:tav tm="0">
                                          <p:val>
                                            <p:fltVal val="0"/>
                                          </p:val>
                                        </p:tav>
                                        <p:tav tm="100000">
                                          <p:val>
                                            <p:strVal val="#ppt_h"/>
                                          </p:val>
                                        </p:tav>
                                      </p:tavLst>
                                    </p:anim>
                                    <p:anim calcmode="lin" valueType="num">
                                      <p:cBhvr>
                                        <p:cTn id="54" dur="1000" fill="hold"/>
                                        <p:tgtEl>
                                          <p:spTgt spid="30">
                                            <p:txEl>
                                              <p:pRg st="10" end="10"/>
                                            </p:txEl>
                                          </p:spTgt>
                                        </p:tgtEl>
                                        <p:attrNameLst>
                                          <p:attrName>style.rotation</p:attrName>
                                        </p:attrNameLst>
                                      </p:cBhvr>
                                      <p:tavLst>
                                        <p:tav tm="0">
                                          <p:val>
                                            <p:fltVal val="90"/>
                                          </p:val>
                                        </p:tav>
                                        <p:tav tm="100000">
                                          <p:val>
                                            <p:fltVal val="0"/>
                                          </p:val>
                                        </p:tav>
                                      </p:tavLst>
                                    </p:anim>
                                    <p:animEffect transition="in" filter="fade">
                                      <p:cBhvr>
                                        <p:cTn id="55" dur="1000"/>
                                        <p:tgtEl>
                                          <p:spTgt spid="30">
                                            <p:txEl>
                                              <p:pRg st="10" end="10"/>
                                            </p:txEl>
                                          </p:spTgt>
                                        </p:tgtEl>
                                      </p:cBhvr>
                                    </p:animEffect>
                                  </p:childTnLst>
                                </p:cTn>
                              </p:par>
                              <p:par>
                                <p:cTn id="56" presetID="31" presetClass="entr" presetSubtype="0" fill="hold" nodeType="withEffect">
                                  <p:stCondLst>
                                    <p:cond delay="0"/>
                                  </p:stCondLst>
                                  <p:childTnLst>
                                    <p:set>
                                      <p:cBhvr>
                                        <p:cTn id="57" dur="1" fill="hold">
                                          <p:stCondLst>
                                            <p:cond delay="0"/>
                                          </p:stCondLst>
                                        </p:cTn>
                                        <p:tgtEl>
                                          <p:spTgt spid="30">
                                            <p:txEl>
                                              <p:pRg st="11" end="11"/>
                                            </p:txEl>
                                          </p:spTgt>
                                        </p:tgtEl>
                                        <p:attrNameLst>
                                          <p:attrName>style.visibility</p:attrName>
                                        </p:attrNameLst>
                                      </p:cBhvr>
                                      <p:to>
                                        <p:strVal val="visible"/>
                                      </p:to>
                                    </p:set>
                                    <p:anim calcmode="lin" valueType="num">
                                      <p:cBhvr>
                                        <p:cTn id="58" dur="1000" fill="hold"/>
                                        <p:tgtEl>
                                          <p:spTgt spid="30">
                                            <p:txEl>
                                              <p:pRg st="11" end="11"/>
                                            </p:txEl>
                                          </p:spTgt>
                                        </p:tgtEl>
                                        <p:attrNameLst>
                                          <p:attrName>ppt_w</p:attrName>
                                        </p:attrNameLst>
                                      </p:cBhvr>
                                      <p:tavLst>
                                        <p:tav tm="0">
                                          <p:val>
                                            <p:fltVal val="0"/>
                                          </p:val>
                                        </p:tav>
                                        <p:tav tm="100000">
                                          <p:val>
                                            <p:strVal val="#ppt_w"/>
                                          </p:val>
                                        </p:tav>
                                      </p:tavLst>
                                    </p:anim>
                                    <p:anim calcmode="lin" valueType="num">
                                      <p:cBhvr>
                                        <p:cTn id="59" dur="1000" fill="hold"/>
                                        <p:tgtEl>
                                          <p:spTgt spid="30">
                                            <p:txEl>
                                              <p:pRg st="11" end="11"/>
                                            </p:txEl>
                                          </p:spTgt>
                                        </p:tgtEl>
                                        <p:attrNameLst>
                                          <p:attrName>ppt_h</p:attrName>
                                        </p:attrNameLst>
                                      </p:cBhvr>
                                      <p:tavLst>
                                        <p:tav tm="0">
                                          <p:val>
                                            <p:fltVal val="0"/>
                                          </p:val>
                                        </p:tav>
                                        <p:tav tm="100000">
                                          <p:val>
                                            <p:strVal val="#ppt_h"/>
                                          </p:val>
                                        </p:tav>
                                      </p:tavLst>
                                    </p:anim>
                                    <p:anim calcmode="lin" valueType="num">
                                      <p:cBhvr>
                                        <p:cTn id="60" dur="1000" fill="hold"/>
                                        <p:tgtEl>
                                          <p:spTgt spid="30">
                                            <p:txEl>
                                              <p:pRg st="11" end="11"/>
                                            </p:txEl>
                                          </p:spTgt>
                                        </p:tgtEl>
                                        <p:attrNameLst>
                                          <p:attrName>style.rotation</p:attrName>
                                        </p:attrNameLst>
                                      </p:cBhvr>
                                      <p:tavLst>
                                        <p:tav tm="0">
                                          <p:val>
                                            <p:fltVal val="90"/>
                                          </p:val>
                                        </p:tav>
                                        <p:tav tm="100000">
                                          <p:val>
                                            <p:fltVal val="0"/>
                                          </p:val>
                                        </p:tav>
                                      </p:tavLst>
                                    </p:anim>
                                    <p:animEffect transition="in" filter="fade">
                                      <p:cBhvr>
                                        <p:cTn id="61" dur="1000"/>
                                        <p:tgtEl>
                                          <p:spTgt spid="30">
                                            <p:txEl>
                                              <p:pRg st="11" end="11"/>
                                            </p:txEl>
                                          </p:spTgt>
                                        </p:tgtEl>
                                      </p:cBhvr>
                                    </p:animEffect>
                                  </p:childTnLst>
                                </p:cTn>
                              </p:par>
                              <p:par>
                                <p:cTn id="62" presetID="31" presetClass="entr" presetSubtype="0" fill="hold" nodeType="withEffect">
                                  <p:stCondLst>
                                    <p:cond delay="0"/>
                                  </p:stCondLst>
                                  <p:childTnLst>
                                    <p:set>
                                      <p:cBhvr>
                                        <p:cTn id="63" dur="1" fill="hold">
                                          <p:stCondLst>
                                            <p:cond delay="0"/>
                                          </p:stCondLst>
                                        </p:cTn>
                                        <p:tgtEl>
                                          <p:spTgt spid="30">
                                            <p:txEl>
                                              <p:pRg st="12" end="12"/>
                                            </p:txEl>
                                          </p:spTgt>
                                        </p:tgtEl>
                                        <p:attrNameLst>
                                          <p:attrName>style.visibility</p:attrName>
                                        </p:attrNameLst>
                                      </p:cBhvr>
                                      <p:to>
                                        <p:strVal val="visible"/>
                                      </p:to>
                                    </p:set>
                                    <p:anim calcmode="lin" valueType="num">
                                      <p:cBhvr>
                                        <p:cTn id="64" dur="1000" fill="hold"/>
                                        <p:tgtEl>
                                          <p:spTgt spid="30">
                                            <p:txEl>
                                              <p:pRg st="12" end="12"/>
                                            </p:txEl>
                                          </p:spTgt>
                                        </p:tgtEl>
                                        <p:attrNameLst>
                                          <p:attrName>ppt_w</p:attrName>
                                        </p:attrNameLst>
                                      </p:cBhvr>
                                      <p:tavLst>
                                        <p:tav tm="0">
                                          <p:val>
                                            <p:fltVal val="0"/>
                                          </p:val>
                                        </p:tav>
                                        <p:tav tm="100000">
                                          <p:val>
                                            <p:strVal val="#ppt_w"/>
                                          </p:val>
                                        </p:tav>
                                      </p:tavLst>
                                    </p:anim>
                                    <p:anim calcmode="lin" valueType="num">
                                      <p:cBhvr>
                                        <p:cTn id="65" dur="1000" fill="hold"/>
                                        <p:tgtEl>
                                          <p:spTgt spid="30">
                                            <p:txEl>
                                              <p:pRg st="12" end="12"/>
                                            </p:txEl>
                                          </p:spTgt>
                                        </p:tgtEl>
                                        <p:attrNameLst>
                                          <p:attrName>ppt_h</p:attrName>
                                        </p:attrNameLst>
                                      </p:cBhvr>
                                      <p:tavLst>
                                        <p:tav tm="0">
                                          <p:val>
                                            <p:fltVal val="0"/>
                                          </p:val>
                                        </p:tav>
                                        <p:tav tm="100000">
                                          <p:val>
                                            <p:strVal val="#ppt_h"/>
                                          </p:val>
                                        </p:tav>
                                      </p:tavLst>
                                    </p:anim>
                                    <p:anim calcmode="lin" valueType="num">
                                      <p:cBhvr>
                                        <p:cTn id="66" dur="1000" fill="hold"/>
                                        <p:tgtEl>
                                          <p:spTgt spid="30">
                                            <p:txEl>
                                              <p:pRg st="12" end="12"/>
                                            </p:txEl>
                                          </p:spTgt>
                                        </p:tgtEl>
                                        <p:attrNameLst>
                                          <p:attrName>style.rotation</p:attrName>
                                        </p:attrNameLst>
                                      </p:cBhvr>
                                      <p:tavLst>
                                        <p:tav tm="0">
                                          <p:val>
                                            <p:fltVal val="90"/>
                                          </p:val>
                                        </p:tav>
                                        <p:tav tm="100000">
                                          <p:val>
                                            <p:fltVal val="0"/>
                                          </p:val>
                                        </p:tav>
                                      </p:tavLst>
                                    </p:anim>
                                    <p:animEffect transition="in" filter="fade">
                                      <p:cBhvr>
                                        <p:cTn id="67" dur="1000"/>
                                        <p:tgtEl>
                                          <p:spTgt spid="3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xEl>
                                              <p:pRg st="13" end="13"/>
                                            </p:txEl>
                                          </p:spTgt>
                                        </p:tgtEl>
                                        <p:attrNameLst>
                                          <p:attrName>style.visibility</p:attrName>
                                        </p:attrNameLst>
                                      </p:cBhvr>
                                      <p:to>
                                        <p:strVal val="visible"/>
                                      </p:to>
                                    </p:set>
                                    <p:animEffect transition="in" filter="fade">
                                      <p:cBhvr>
                                        <p:cTn id="72" dur="500"/>
                                        <p:tgtEl>
                                          <p:spTgt spid="30">
                                            <p:txEl>
                                              <p:pRg st="13" end="13"/>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xEl>
                                              <p:pRg st="14" end="14"/>
                                            </p:txEl>
                                          </p:spTgt>
                                        </p:tgtEl>
                                        <p:attrNameLst>
                                          <p:attrName>style.visibility</p:attrName>
                                        </p:attrNameLst>
                                      </p:cBhvr>
                                      <p:to>
                                        <p:strVal val="visible"/>
                                      </p:to>
                                    </p:set>
                                    <p:animEffect transition="in" filter="fade">
                                      <p:cBhvr>
                                        <p:cTn id="75" dur="500"/>
                                        <p:tgtEl>
                                          <p:spTgt spid="30">
                                            <p:txEl>
                                              <p:pRg st="14" end="14"/>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30">
                                            <p:txEl>
                                              <p:pRg st="15" end="15"/>
                                            </p:txEl>
                                          </p:spTgt>
                                        </p:tgtEl>
                                        <p:attrNameLst>
                                          <p:attrName>style.visibility</p:attrName>
                                        </p:attrNameLst>
                                      </p:cBhvr>
                                      <p:to>
                                        <p:strVal val="visible"/>
                                      </p:to>
                                    </p:set>
                                    <p:animEffect transition="in" filter="fade">
                                      <p:cBhvr>
                                        <p:cTn id="78" dur="500"/>
                                        <p:tgtEl>
                                          <p:spTgt spid="30">
                                            <p:txEl>
                                              <p:pRg st="15" end="15"/>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30">
                                            <p:txEl>
                                              <p:pRg st="16" end="16"/>
                                            </p:txEl>
                                          </p:spTgt>
                                        </p:tgtEl>
                                        <p:attrNameLst>
                                          <p:attrName>style.visibility</p:attrName>
                                        </p:attrNameLst>
                                      </p:cBhvr>
                                      <p:to>
                                        <p:strVal val="visible"/>
                                      </p:to>
                                    </p:set>
                                    <p:animEffect transition="in" filter="fade">
                                      <p:cBhvr>
                                        <p:cTn id="81" dur="500"/>
                                        <p:tgtEl>
                                          <p:spTgt spid="30">
                                            <p:txEl>
                                              <p:pRg st="16" end="16"/>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xEl>
                                              <p:pRg st="17" end="17"/>
                                            </p:txEl>
                                          </p:spTgt>
                                        </p:tgtEl>
                                        <p:attrNameLst>
                                          <p:attrName>style.visibility</p:attrName>
                                        </p:attrNameLst>
                                      </p:cBhvr>
                                      <p:to>
                                        <p:strVal val="visible"/>
                                      </p:to>
                                    </p:set>
                                    <p:animEffect transition="in" filter="fade">
                                      <p:cBhvr>
                                        <p:cTn id="84" dur="500"/>
                                        <p:tgtEl>
                                          <p:spTgt spid="30">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5063613" y="-20409"/>
            <a:ext cx="6242913" cy="688258"/>
          </a:xfrm>
        </p:spPr>
        <p:txBody>
          <a:bodyPr/>
          <a:lstStyle/>
          <a:p>
            <a:pPr marL="457200" indent="-457200">
              <a:buFont typeface="Wingdings" panose="05000000000000000000" pitchFamily="2" charset="2"/>
              <a:buChar char="v"/>
            </a:pPr>
            <a:r>
              <a:rPr lang="en-US" sz="2800" b="1" dirty="0"/>
              <a:t>ABSTRACT</a:t>
            </a:r>
          </a:p>
        </p:txBody>
      </p:sp>
      <p:pic>
        <p:nvPicPr>
          <p:cNvPr id="9" name="Picture Placeholder 8">
            <a:extLst>
              <a:ext uri="{FF2B5EF4-FFF2-40B4-BE49-F238E27FC236}">
                <a16:creationId xmlns:a16="http://schemas.microsoft.com/office/drawing/2014/main" id="{0F02EC02-70AA-0082-D4FD-1B6EAC65D656}"/>
              </a:ext>
            </a:extLst>
          </p:cNvPr>
          <p:cNvPicPr>
            <a:picLocks noGrp="1" noChangeAspect="1"/>
          </p:cNvPicPr>
          <p:nvPr>
            <p:ph type="pic" sz="quarter" idx="11"/>
          </p:nvPr>
        </p:nvPicPr>
        <p:blipFill>
          <a:blip r:embed="rId3"/>
          <a:srcRect l="815" r="815"/>
          <a:stretch>
            <a:fillRect/>
          </a:stretch>
        </p:blipFill>
        <p:spPr>
          <a:xfrm>
            <a:off x="-2" y="0"/>
            <a:ext cx="5246397" cy="6858000"/>
          </a:xfrm>
        </p:spPr>
      </p:pic>
      <p:sp>
        <p:nvSpPr>
          <p:cNvPr id="10" name="Rectangle 1">
            <a:extLst>
              <a:ext uri="{FF2B5EF4-FFF2-40B4-BE49-F238E27FC236}">
                <a16:creationId xmlns:a16="http://schemas.microsoft.com/office/drawing/2014/main" id="{A80B03E9-83E7-E4B6-8825-C1AFBA86D672}"/>
              </a:ext>
            </a:extLst>
          </p:cNvPr>
          <p:cNvSpPr>
            <a:spLocks noGrp="1" noChangeArrowheads="1"/>
          </p:cNvSpPr>
          <p:nvPr>
            <p:ph idx="10"/>
          </p:nvPr>
        </p:nvSpPr>
        <p:spPr bwMode="auto">
          <a:xfrm>
            <a:off x="5456493" y="667849"/>
            <a:ext cx="6529029" cy="601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This provides the structure and functionality for a basic weather application. The web app allows users to enter a city name and retrieve the current weather information using the </a:t>
            </a:r>
            <a:r>
              <a:rPr kumimoji="0" lang="en-US" altLang="en-US" sz="1600" b="0" i="0" u="none" strike="noStrike" cap="none" normalizeH="0" baseline="0" dirty="0" err="1">
                <a:ln>
                  <a:noFill/>
                </a:ln>
                <a:solidFill>
                  <a:schemeClr val="tx1"/>
                </a:solidFill>
                <a:effectLst/>
                <a:latin typeface="Arial" panose="020B0604020202020204" pitchFamily="34" charset="0"/>
              </a:rPr>
              <a:t>OpenWeatherMap</a:t>
            </a:r>
            <a:r>
              <a:rPr kumimoji="0" lang="en-US" altLang="en-US" sz="1600" b="0" i="0" u="none" strike="noStrike" cap="none" normalizeH="0" baseline="0" dirty="0">
                <a:ln>
                  <a:noFill/>
                </a:ln>
                <a:solidFill>
                  <a:schemeClr val="tx1"/>
                </a:solidFill>
                <a:effectLst/>
                <a:latin typeface="Arial" panose="020B0604020202020204" pitchFamily="34" charset="0"/>
              </a:rPr>
              <a:t> API. It consists of three main components: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HTML (Structure)</a:t>
            </a:r>
            <a:r>
              <a:rPr kumimoji="0" lang="en-US" altLang="en-US" sz="1600" b="0" i="0" u="none" strike="noStrike" cap="none" normalizeH="0" baseline="0" dirty="0">
                <a:ln>
                  <a:noFill/>
                </a:ln>
                <a:solidFill>
                  <a:schemeClr val="tx1"/>
                </a:solidFill>
                <a:effectLst/>
                <a:latin typeface="Arial" panose="020B0604020202020204" pitchFamily="34" charset="0"/>
              </a:rPr>
              <a:t>: The HTML defines the layout of the weather app, including a header, an input field for entering the city name, a button to trigger the weather fetch operation, and a div to display the results.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JavaScript (Logic)</a:t>
            </a:r>
            <a:r>
              <a:rPr kumimoji="0" lang="en-US" altLang="en-US" sz="1600" b="0" i="0" u="none" strike="noStrike" cap="none" normalizeH="0" baseline="0" dirty="0">
                <a:ln>
                  <a:noFill/>
                </a:ln>
                <a:solidFill>
                  <a:schemeClr val="tx1"/>
                </a:solidFill>
                <a:effectLst/>
                <a:latin typeface="Arial" panose="020B0604020202020204" pitchFamily="34" charset="0"/>
              </a:rPr>
              <a:t>: The JavaScript code handles the logic of fetching weather data from the </a:t>
            </a:r>
            <a:r>
              <a:rPr kumimoji="0" lang="en-US" altLang="en-US" sz="1600" b="0" i="0" u="none" strike="noStrike" cap="none" normalizeH="0" baseline="0" dirty="0" err="1">
                <a:ln>
                  <a:noFill/>
                </a:ln>
                <a:solidFill>
                  <a:schemeClr val="tx1"/>
                </a:solidFill>
                <a:effectLst/>
                <a:latin typeface="Arial" panose="020B0604020202020204" pitchFamily="34" charset="0"/>
              </a:rPr>
              <a:t>OpenWeatherMap</a:t>
            </a:r>
            <a:r>
              <a:rPr kumimoji="0" lang="en-US" altLang="en-US" sz="1600" b="0" i="0" u="none" strike="noStrike" cap="none" normalizeH="0" baseline="0" dirty="0">
                <a:ln>
                  <a:noFill/>
                </a:ln>
                <a:solidFill>
                  <a:schemeClr val="tx1"/>
                </a:solidFill>
                <a:effectLst/>
                <a:latin typeface="Arial" panose="020B0604020202020204" pitchFamily="34" charset="0"/>
              </a:rPr>
              <a:t> API. It sends a request to the API when the user clicks the "Get Weather" button, processes the JSON response, and displays relevant weather information such as the city name, temperature, weather description, humidity, and wind speed. If the city is not found or there is an error in fetching data, appropriate error messages are displayed.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CSS (Styling)</a:t>
            </a:r>
            <a:r>
              <a:rPr kumimoji="0" lang="en-US" altLang="en-US" sz="1600" b="0" i="0" u="none" strike="noStrike" cap="none" normalizeH="0" baseline="0" dirty="0">
                <a:ln>
                  <a:noFill/>
                </a:ln>
                <a:solidFill>
                  <a:schemeClr val="tx1"/>
                </a:solidFill>
                <a:effectLst/>
                <a:latin typeface="Arial" panose="020B0604020202020204" pitchFamily="34" charset="0"/>
              </a:rPr>
              <a:t>: The CSS provides a clean and user-friendly design. It centers the app on the screen, gives the container a card-like appearance with padding and rounded corners, and ensures the input and button are visually appealing. It also adds a simple box-shadow for a subtle elevation effect.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app uses a flexible layout and makes asynchronous requests to ensure smooth, real-time interactions with the user. The overall goal of this web application is to offer users easy access to real-time weather data for any city, displayed in a simple, clean interface.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647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12" dur="500"/>
                                        <p:tgtEl>
                                          <p:spTgt spid="10">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5" dur="500"/>
                                        <p:tgtEl>
                                          <p:spTgt spid="10">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18" dur="500"/>
                                        <p:tgtEl>
                                          <p:spTgt spid="10">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21" dur="500"/>
                                        <p:tgtEl>
                                          <p:spTgt spid="10">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24" dur="500"/>
                                        <p:tgtEl>
                                          <p:spTgt spid="10">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1FF4147-CD4A-42FF-2DE3-157849CCB63B}"/>
              </a:ext>
            </a:extLst>
          </p:cNvPr>
          <p:cNvSpPr>
            <a:spLocks noGrp="1" noChangeArrowheads="1"/>
          </p:cNvSpPr>
          <p:nvPr>
            <p:ph type="title"/>
          </p:nvPr>
        </p:nvSpPr>
        <p:spPr bwMode="auto">
          <a:xfrm>
            <a:off x="198983" y="172749"/>
            <a:ext cx="75692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Objective of the project</a:t>
            </a:r>
          </a:p>
        </p:txBody>
      </p:sp>
      <p:sp>
        <p:nvSpPr>
          <p:cNvPr id="5" name="Rectangle 2">
            <a:extLst>
              <a:ext uri="{FF2B5EF4-FFF2-40B4-BE49-F238E27FC236}">
                <a16:creationId xmlns:a16="http://schemas.microsoft.com/office/drawing/2014/main" id="{A18B81AF-FD85-55B0-6804-247E5827DEBB}"/>
              </a:ext>
            </a:extLst>
          </p:cNvPr>
          <p:cNvSpPr>
            <a:spLocks noGrp="1" noChangeArrowheads="1"/>
          </p:cNvSpPr>
          <p:nvPr>
            <p:ph sz="quarter" idx="12"/>
          </p:nvPr>
        </p:nvSpPr>
        <p:spPr bwMode="auto">
          <a:xfrm>
            <a:off x="325004" y="575765"/>
            <a:ext cx="7167447" cy="595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dirty="0"/>
              <a:t>The primary objective of this Weather App is to allow users to quickly and easily check real-time weather information for any city of their choice. By leveraging the </a:t>
            </a:r>
            <a:r>
              <a:rPr lang="en-US" sz="1400" dirty="0" err="1"/>
              <a:t>OpenWeatherMap</a:t>
            </a:r>
            <a:r>
              <a:rPr lang="en-US" sz="1400" dirty="0"/>
              <a:t> API, the app retrieves data such as the current temperature, weather conditions, humidity, and wind speed for the specified city and presents this information in a user-friendly format.</a:t>
            </a:r>
          </a:p>
          <a:p>
            <a:r>
              <a:rPr lang="en-US" sz="1400" b="1" dirty="0"/>
              <a:t>Specific Objectives:</a:t>
            </a:r>
          </a:p>
          <a:p>
            <a:r>
              <a:rPr lang="en-US" sz="1400" b="1" dirty="0"/>
              <a:t>User Input</a:t>
            </a:r>
            <a:r>
              <a:rPr lang="en-US" sz="1400" dirty="0"/>
              <a:t>:</a:t>
            </a:r>
          </a:p>
          <a:p>
            <a:pPr lvl="1"/>
            <a:r>
              <a:rPr lang="en-US" sz="1400" dirty="0"/>
              <a:t>Provide an intuitive interface where users can input a city name.</a:t>
            </a:r>
          </a:p>
          <a:p>
            <a:r>
              <a:rPr lang="en-US" sz="1400" b="1" dirty="0"/>
              <a:t>API Integration</a:t>
            </a:r>
            <a:r>
              <a:rPr lang="en-US" sz="1400" dirty="0"/>
              <a:t>:</a:t>
            </a:r>
          </a:p>
          <a:p>
            <a:pPr lvl="1"/>
            <a:r>
              <a:rPr lang="en-US" sz="1400" dirty="0"/>
              <a:t>Fetch weather data from the </a:t>
            </a:r>
            <a:r>
              <a:rPr lang="en-US" sz="1400" dirty="0" err="1"/>
              <a:t>OpenWeatherMap</a:t>
            </a:r>
            <a:r>
              <a:rPr lang="en-US" sz="1400" dirty="0"/>
              <a:t> API based on the user’s input.</a:t>
            </a:r>
          </a:p>
          <a:p>
            <a:r>
              <a:rPr lang="en-US" sz="1400" b="1" dirty="0"/>
              <a:t>Real-Time Weather Data Display</a:t>
            </a:r>
            <a:r>
              <a:rPr lang="en-US" sz="1400" dirty="0"/>
              <a:t>:</a:t>
            </a:r>
          </a:p>
          <a:p>
            <a:pPr lvl="1"/>
            <a:r>
              <a:rPr lang="en-US" sz="1400" dirty="0"/>
              <a:t>Display real-time weather information such as temperature (in Celsius), weather description, humidity, and wind speed.</a:t>
            </a:r>
          </a:p>
          <a:p>
            <a:r>
              <a:rPr lang="en-US" sz="1400" b="1" dirty="0"/>
              <a:t>Error Handling</a:t>
            </a:r>
            <a:r>
              <a:rPr lang="en-US" sz="1400" dirty="0"/>
              <a:t>:</a:t>
            </a:r>
          </a:p>
          <a:p>
            <a:pPr lvl="1"/>
            <a:r>
              <a:rPr lang="en-US" sz="1400" dirty="0"/>
              <a:t>Show appropriate messages in case of errors, such as invalid city names or issues with the API request, ensuring that the user experience is smooth and error-free.</a:t>
            </a:r>
          </a:p>
          <a:p>
            <a:r>
              <a:rPr lang="en-US" sz="1400" b="1" dirty="0"/>
              <a:t>Responsive and Clean UI</a:t>
            </a:r>
            <a:r>
              <a:rPr lang="en-US" sz="1400" dirty="0"/>
              <a:t>:</a:t>
            </a:r>
          </a:p>
          <a:p>
            <a:pPr lvl="1"/>
            <a:r>
              <a:rPr lang="en-US" sz="1400" dirty="0"/>
              <a:t>Ensure a simple and clean user interface that provides a smooth experience across devices, with modern CSS design and minimalistic elements.</a:t>
            </a:r>
          </a:p>
          <a:p>
            <a:r>
              <a:rPr lang="en-US" sz="1400" b="1" dirty="0"/>
              <a:t>Educational</a:t>
            </a:r>
            <a:r>
              <a:rPr lang="en-US" sz="1400" dirty="0"/>
              <a:t>:</a:t>
            </a:r>
          </a:p>
          <a:p>
            <a:pPr lvl="1"/>
            <a:r>
              <a:rPr lang="en-US" sz="1400" dirty="0"/>
              <a:t>Demonstrate the use of external APIs, error handling, and asynchronous JavaScript in a practical, real-world application.</a:t>
            </a:r>
          </a:p>
        </p:txBody>
      </p:sp>
      <p:pic>
        <p:nvPicPr>
          <p:cNvPr id="10" name="Picture Placeholder 9">
            <a:extLst>
              <a:ext uri="{FF2B5EF4-FFF2-40B4-BE49-F238E27FC236}">
                <a16:creationId xmlns:a16="http://schemas.microsoft.com/office/drawing/2014/main" id="{4ED7E435-4FCD-C4AC-C844-7F26954BBEBA}"/>
              </a:ext>
            </a:extLst>
          </p:cNvPr>
          <p:cNvPicPr>
            <a:picLocks noGrp="1" noChangeAspect="1"/>
          </p:cNvPicPr>
          <p:nvPr>
            <p:ph type="pic" sz="quarter" idx="10"/>
          </p:nvPr>
        </p:nvPicPr>
        <p:blipFill>
          <a:blip r:embed="rId3"/>
          <a:srcRect l="14992" r="14992"/>
          <a:stretch>
            <a:fillRect/>
          </a:stretch>
        </p:blipFill>
        <p:spPr>
          <a:xfrm>
            <a:off x="7531511" y="-20757"/>
            <a:ext cx="4681126" cy="6555026"/>
          </a:xfrm>
        </p:spPr>
      </p:pic>
    </p:spTree>
    <p:extLst>
      <p:ext uri="{BB962C8B-B14F-4D97-AF65-F5344CB8AC3E}">
        <p14:creationId xmlns:p14="http://schemas.microsoft.com/office/powerpoint/2010/main" val="222232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500"/>
                                        <p:tgtEl>
                                          <p:spTgt spid="5">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animEffect transition="in" filter="fade">
                                      <p:cBhvr>
                                        <p:cTn id="41" dur="500"/>
                                        <p:tgtEl>
                                          <p:spTgt spid="5">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0" end="10"/>
                                            </p:txEl>
                                          </p:spTgt>
                                        </p:tgtEl>
                                        <p:attrNameLst>
                                          <p:attrName>style.visibility</p:attrName>
                                        </p:attrNameLst>
                                      </p:cBhvr>
                                      <p:to>
                                        <p:strVal val="visible"/>
                                      </p:to>
                                    </p:set>
                                    <p:animEffect transition="in" filter="fade">
                                      <p:cBhvr>
                                        <p:cTn id="44" dur="500"/>
                                        <p:tgtEl>
                                          <p:spTgt spid="5">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2" end="12"/>
                                            </p:txEl>
                                          </p:spTgt>
                                        </p:tgtEl>
                                        <p:attrNameLst>
                                          <p:attrName>style.visibility</p:attrName>
                                        </p:attrNameLst>
                                      </p:cBhvr>
                                      <p:to>
                                        <p:strVal val="visible"/>
                                      </p:to>
                                    </p:set>
                                    <p:animEffect transition="in" filter="fade">
                                      <p:cBhvr>
                                        <p:cTn id="50" dur="500"/>
                                        <p:tgtEl>
                                          <p:spTgt spid="5">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500"/>
                                        <p:tgtEl>
                                          <p:spTgt spid="5">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xit" presetSubtype="10" fill="hold" nodeType="clickEffect">
                                  <p:stCondLst>
                                    <p:cond delay="0"/>
                                  </p:stCondLst>
                                  <p:childTnLst>
                                    <p:animEffect transition="out" filter="randombar(horizontal)">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27C2BD8-E6ED-6AD3-7484-BBE7092A5254}"/>
              </a:ext>
            </a:extLst>
          </p:cNvPr>
          <p:cNvSpPr>
            <a:spLocks noGrp="1"/>
          </p:cNvSpPr>
          <p:nvPr>
            <p:ph type="title"/>
          </p:nvPr>
        </p:nvSpPr>
        <p:spPr>
          <a:xfrm>
            <a:off x="14870" y="111967"/>
            <a:ext cx="10270637" cy="419876"/>
          </a:xfrm>
        </p:spPr>
        <p:txBody>
          <a:bodyPr/>
          <a:lstStyle/>
          <a:p>
            <a:pPr marL="457200" indent="-457200">
              <a:buFont typeface="Wingdings" panose="05000000000000000000" pitchFamily="2" charset="2"/>
              <a:buChar char="v"/>
            </a:pPr>
            <a:r>
              <a:rPr lang="en-IN" sz="2400" dirty="0"/>
              <a:t>Features:</a:t>
            </a:r>
          </a:p>
        </p:txBody>
      </p:sp>
      <p:sp>
        <p:nvSpPr>
          <p:cNvPr id="12" name="Content Placeholder 8">
            <a:extLst>
              <a:ext uri="{FF2B5EF4-FFF2-40B4-BE49-F238E27FC236}">
                <a16:creationId xmlns:a16="http://schemas.microsoft.com/office/drawing/2014/main" id="{5E5B0F4D-0906-CD14-8164-35B0AB611DFD}"/>
              </a:ext>
            </a:extLst>
          </p:cNvPr>
          <p:cNvSpPr>
            <a:spLocks noGrp="1"/>
          </p:cNvSpPr>
          <p:nvPr>
            <p:ph sz="quarter" idx="13"/>
          </p:nvPr>
        </p:nvSpPr>
        <p:spPr>
          <a:xfrm>
            <a:off x="271041" y="643810"/>
            <a:ext cx="11364913" cy="6214190"/>
          </a:xfrm>
        </p:spPr>
        <p:txBody>
          <a:bodyPr>
            <a:normAutofit fontScale="70000" lnSpcReduction="20000"/>
          </a:bodyPr>
          <a:lstStyle/>
          <a:p>
            <a:pPr>
              <a:buNone/>
            </a:pPr>
            <a:r>
              <a:rPr lang="en-US" sz="2900" b="1" dirty="0"/>
              <a:t>🌦️</a:t>
            </a:r>
            <a:r>
              <a:rPr lang="en-US" b="1" dirty="0"/>
              <a:t> Features of Your Weather Website</a:t>
            </a:r>
          </a:p>
          <a:p>
            <a:pPr>
              <a:buNone/>
            </a:pPr>
            <a:r>
              <a:rPr lang="en-US" b="1" dirty="0"/>
              <a:t>1. City-Based Weather Search</a:t>
            </a:r>
          </a:p>
          <a:p>
            <a:pPr>
              <a:buFont typeface="Arial" panose="020B0604020202020204" pitchFamily="34" charset="0"/>
              <a:buChar char="•"/>
            </a:pPr>
            <a:r>
              <a:rPr lang="en-US" dirty="0"/>
              <a:t>Users can </a:t>
            </a:r>
            <a:r>
              <a:rPr lang="en-US" b="1" dirty="0"/>
              <a:t>enter any city name</a:t>
            </a:r>
            <a:r>
              <a:rPr lang="en-US" dirty="0"/>
              <a:t> to get live weather data.</a:t>
            </a:r>
          </a:p>
          <a:p>
            <a:pPr>
              <a:buFont typeface="Arial" panose="020B0604020202020204" pitchFamily="34" charset="0"/>
              <a:buChar char="•"/>
            </a:pPr>
            <a:r>
              <a:rPr lang="en-US" dirty="0"/>
              <a:t>Easy-to-use input field and button for interaction.</a:t>
            </a:r>
          </a:p>
          <a:p>
            <a:pPr>
              <a:buNone/>
            </a:pPr>
            <a:r>
              <a:rPr lang="en-US" b="1" dirty="0"/>
              <a:t>2. Real-Time Weather Data</a:t>
            </a:r>
          </a:p>
          <a:p>
            <a:pPr>
              <a:buFont typeface="Arial" panose="020B0604020202020204" pitchFamily="34" charset="0"/>
              <a:buChar char="•"/>
            </a:pPr>
            <a:r>
              <a:rPr lang="en-US" dirty="0"/>
              <a:t>Fetches </a:t>
            </a:r>
            <a:r>
              <a:rPr lang="en-US" b="1" dirty="0"/>
              <a:t>current weather information</a:t>
            </a:r>
            <a:r>
              <a:rPr lang="en-US" dirty="0"/>
              <a:t> using the </a:t>
            </a:r>
            <a:r>
              <a:rPr lang="en-US" dirty="0" err="1"/>
              <a:t>OpenWeatherMap</a:t>
            </a:r>
            <a:r>
              <a:rPr lang="en-US" dirty="0"/>
              <a:t> API.</a:t>
            </a:r>
          </a:p>
          <a:p>
            <a:pPr>
              <a:buFont typeface="Arial" panose="020B0604020202020204" pitchFamily="34" charset="0"/>
              <a:buChar char="•"/>
            </a:pPr>
            <a:r>
              <a:rPr lang="en-US" dirty="0"/>
              <a:t>Displays temperature, weather conditions, humidity, and wind speed.</a:t>
            </a:r>
          </a:p>
          <a:p>
            <a:pPr>
              <a:buNone/>
            </a:pPr>
            <a:r>
              <a:rPr lang="en-US" b="1" dirty="0"/>
              <a:t>3. API Integration</a:t>
            </a:r>
          </a:p>
          <a:p>
            <a:pPr>
              <a:buFont typeface="Arial" panose="020B0604020202020204" pitchFamily="34" charset="0"/>
              <a:buChar char="•"/>
            </a:pPr>
            <a:r>
              <a:rPr lang="en-US" dirty="0"/>
              <a:t>Integrated with </a:t>
            </a:r>
            <a:r>
              <a:rPr lang="en-US" b="1" dirty="0" err="1"/>
              <a:t>OpenWeatherMap</a:t>
            </a:r>
            <a:r>
              <a:rPr lang="en-US" b="1" dirty="0"/>
              <a:t> API</a:t>
            </a:r>
            <a:r>
              <a:rPr lang="en-US" dirty="0"/>
              <a:t> to provide live weather updates.</a:t>
            </a:r>
          </a:p>
          <a:p>
            <a:pPr>
              <a:buFont typeface="Arial" panose="020B0604020202020204" pitchFamily="34" charset="0"/>
              <a:buChar char="•"/>
            </a:pPr>
            <a:r>
              <a:rPr lang="en-US" dirty="0"/>
              <a:t>Utilizes </a:t>
            </a:r>
            <a:r>
              <a:rPr lang="en-US" b="1" dirty="0"/>
              <a:t>asynchronous JavaScript (fetch + async/await)</a:t>
            </a:r>
            <a:r>
              <a:rPr lang="en-US" dirty="0"/>
              <a:t> to handle API calls smoothly.</a:t>
            </a:r>
          </a:p>
          <a:p>
            <a:pPr>
              <a:buNone/>
            </a:pPr>
            <a:r>
              <a:rPr lang="en-US" b="1" dirty="0"/>
              <a:t>4. Dynamic Weather Display</a:t>
            </a:r>
          </a:p>
          <a:p>
            <a:pPr>
              <a:buFont typeface="Arial" panose="020B0604020202020204" pitchFamily="34" charset="0"/>
              <a:buChar char="•"/>
            </a:pPr>
            <a:r>
              <a:rPr lang="en-US" dirty="0"/>
              <a:t>After fetching the data, results are </a:t>
            </a:r>
            <a:r>
              <a:rPr lang="en-US" b="1" dirty="0"/>
              <a:t>dynamically displayed</a:t>
            </a:r>
            <a:r>
              <a:rPr lang="en-US" dirty="0"/>
              <a:t> without reloading the page.</a:t>
            </a:r>
          </a:p>
          <a:p>
            <a:pPr>
              <a:buFont typeface="Arial" panose="020B0604020202020204" pitchFamily="34" charset="0"/>
              <a:buChar char="•"/>
            </a:pPr>
            <a:r>
              <a:rPr lang="en-US" dirty="0"/>
              <a:t>Clean and readable layout using simple DOM manipulation.</a:t>
            </a:r>
          </a:p>
          <a:p>
            <a:pPr>
              <a:buNone/>
            </a:pPr>
            <a:r>
              <a:rPr lang="en-US" b="1" dirty="0"/>
              <a:t>5. Error Handling</a:t>
            </a:r>
          </a:p>
          <a:p>
            <a:pPr>
              <a:buFont typeface="Arial" panose="020B0604020202020204" pitchFamily="34" charset="0"/>
              <a:buChar char="•"/>
            </a:pPr>
            <a:r>
              <a:rPr lang="en-US" dirty="0"/>
              <a:t>If a city is not found or the API fails, it shows a </a:t>
            </a:r>
            <a:r>
              <a:rPr lang="en-US" b="1" dirty="0"/>
              <a:t>user-friendly error message</a:t>
            </a:r>
            <a:r>
              <a:rPr lang="en-US" dirty="0"/>
              <a:t>.</a:t>
            </a:r>
          </a:p>
          <a:p>
            <a:pPr>
              <a:buFont typeface="Arial" panose="020B0604020202020204" pitchFamily="34" charset="0"/>
              <a:buChar char="•"/>
            </a:pPr>
            <a:r>
              <a:rPr lang="en-US" dirty="0"/>
              <a:t>Ensures users are not left confused by missing data.</a:t>
            </a:r>
          </a:p>
          <a:p>
            <a:pPr>
              <a:buNone/>
            </a:pPr>
            <a:r>
              <a:rPr lang="en-US" b="1" dirty="0"/>
              <a:t>6. Responsive Design Basics</a:t>
            </a:r>
          </a:p>
          <a:p>
            <a:pPr>
              <a:buFont typeface="Arial" panose="020B0604020202020204" pitchFamily="34" charset="0"/>
              <a:buChar char="•"/>
            </a:pPr>
            <a:r>
              <a:rPr lang="en-US" dirty="0"/>
              <a:t>Styled with </a:t>
            </a:r>
            <a:r>
              <a:rPr lang="en-US" b="1" dirty="0"/>
              <a:t>modern CSS</a:t>
            </a:r>
            <a:r>
              <a:rPr lang="en-US" dirty="0"/>
              <a:t>: center-aligned layout, shadows, padding, and spacing.</a:t>
            </a:r>
          </a:p>
          <a:p>
            <a:pPr>
              <a:buFont typeface="Arial" panose="020B0604020202020204" pitchFamily="34" charset="0"/>
              <a:buChar char="•"/>
            </a:pPr>
            <a:r>
              <a:rPr lang="en-US" dirty="0"/>
              <a:t>Minimalist design makes it </a:t>
            </a:r>
            <a:r>
              <a:rPr lang="en-US" b="1" dirty="0"/>
              <a:t>easy to use on different devices</a:t>
            </a:r>
            <a:r>
              <a:rPr lang="en-US" dirty="0"/>
              <a:t> (can be improved further for full responsiveness).</a:t>
            </a:r>
          </a:p>
          <a:p>
            <a:pPr>
              <a:buNone/>
            </a:pPr>
            <a:r>
              <a:rPr lang="en-US" b="1" dirty="0"/>
              <a:t>7. Clean UI/UX</a:t>
            </a:r>
          </a:p>
          <a:p>
            <a:pPr>
              <a:buFont typeface="Arial" panose="020B0604020202020204" pitchFamily="34" charset="0"/>
              <a:buChar char="•"/>
            </a:pPr>
            <a:r>
              <a:rPr lang="en-US" dirty="0"/>
              <a:t>Simple and visually appealing user interface.</a:t>
            </a:r>
          </a:p>
          <a:p>
            <a:pPr>
              <a:buFont typeface="Arial" panose="020B0604020202020204" pitchFamily="34" charset="0"/>
              <a:buChar char="•"/>
            </a:pPr>
            <a:r>
              <a:rPr lang="en-US" dirty="0"/>
              <a:t>Easy-to-read text, soft color theme, and intuitive design for a pleasant experience</a:t>
            </a:r>
          </a:p>
          <a:p>
            <a:endParaRPr lang="en-IN" dirty="0"/>
          </a:p>
        </p:txBody>
      </p:sp>
      <p:sp>
        <p:nvSpPr>
          <p:cNvPr id="13" name="Teardrop 12">
            <a:extLst>
              <a:ext uri="{FF2B5EF4-FFF2-40B4-BE49-F238E27FC236}">
                <a16:creationId xmlns:a16="http://schemas.microsoft.com/office/drawing/2014/main" id="{2D21A247-2A70-FBA2-79C4-22E66BF8DBB9}"/>
              </a:ext>
            </a:extLst>
          </p:cNvPr>
          <p:cNvSpPr/>
          <p:nvPr/>
        </p:nvSpPr>
        <p:spPr>
          <a:xfrm>
            <a:off x="8435505" y="746449"/>
            <a:ext cx="3363314" cy="2845837"/>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C1A5F2CE-FA88-2FC5-38C5-A6DB1F6D6601}"/>
              </a:ext>
            </a:extLst>
          </p:cNvPr>
          <p:cNvPicPr>
            <a:picLocks noChangeAspect="1"/>
          </p:cNvPicPr>
          <p:nvPr/>
        </p:nvPicPr>
        <p:blipFill>
          <a:blip r:embed="rId3"/>
          <a:stretch>
            <a:fillRect/>
          </a:stretch>
        </p:blipFill>
        <p:spPr>
          <a:xfrm>
            <a:off x="9028966" y="1382483"/>
            <a:ext cx="2176392" cy="1855239"/>
          </a:xfrm>
          <a:prstGeom prst="rect">
            <a:avLst/>
          </a:prstGeom>
        </p:spPr>
      </p:pic>
      <p:pic>
        <p:nvPicPr>
          <p:cNvPr id="17" name="Picture 16">
            <a:extLst>
              <a:ext uri="{FF2B5EF4-FFF2-40B4-BE49-F238E27FC236}">
                <a16:creationId xmlns:a16="http://schemas.microsoft.com/office/drawing/2014/main" id="{8318DA2F-DECA-01CE-525E-16E1ECBEF8B0}"/>
              </a:ext>
            </a:extLst>
          </p:cNvPr>
          <p:cNvPicPr>
            <a:picLocks noChangeAspect="1"/>
          </p:cNvPicPr>
          <p:nvPr/>
        </p:nvPicPr>
        <p:blipFill>
          <a:blip r:embed="rId3"/>
          <a:stretch>
            <a:fillRect/>
          </a:stretch>
        </p:blipFill>
        <p:spPr>
          <a:xfrm>
            <a:off x="9125340" y="1298508"/>
            <a:ext cx="2176392" cy="1855239"/>
          </a:xfrm>
          <a:prstGeom prst="rect">
            <a:avLst/>
          </a:prstGeom>
        </p:spPr>
      </p:pic>
      <p:sp>
        <p:nvSpPr>
          <p:cNvPr id="19" name="TextBox 18">
            <a:extLst>
              <a:ext uri="{FF2B5EF4-FFF2-40B4-BE49-F238E27FC236}">
                <a16:creationId xmlns:a16="http://schemas.microsoft.com/office/drawing/2014/main" id="{818476DA-A60B-43F8-F77F-23923E5B4840}"/>
              </a:ext>
            </a:extLst>
          </p:cNvPr>
          <p:cNvSpPr txBox="1"/>
          <p:nvPr/>
        </p:nvSpPr>
        <p:spPr>
          <a:xfrm>
            <a:off x="9204081" y="1382483"/>
            <a:ext cx="1105677" cy="584775"/>
          </a:xfrm>
          <a:prstGeom prst="rect">
            <a:avLst/>
          </a:prstGeom>
          <a:noFill/>
        </p:spPr>
        <p:txBody>
          <a:bodyPr wrap="square">
            <a:spAutoFit/>
          </a:bodyPr>
          <a:lstStyle/>
          <a:p>
            <a:r>
              <a:rPr lang="en-US" sz="3200" b="1" dirty="0"/>
              <a:t>🌦️</a:t>
            </a:r>
            <a:endParaRPr lang="en-IN" sz="3200" dirty="0"/>
          </a:p>
        </p:txBody>
      </p:sp>
    </p:spTree>
    <p:extLst>
      <p:ext uri="{BB962C8B-B14F-4D97-AF65-F5344CB8AC3E}">
        <p14:creationId xmlns:p14="http://schemas.microsoft.com/office/powerpoint/2010/main" val="109671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barn(inVertical)">
                                      <p:cBhvr>
                                        <p:cTn id="14" dur="500"/>
                                        <p:tgtEl>
                                          <p:spTgt spid="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barn(inVertical)">
                                      <p:cBhvr>
                                        <p:cTn id="19" dur="500"/>
                                        <p:tgtEl>
                                          <p:spTgt spid="1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barn(inVertical)">
                                      <p:cBhvr>
                                        <p:cTn id="24" dur="500"/>
                                        <p:tgtEl>
                                          <p:spTgt spid="1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animEffect transition="in" filter="barn(inVertical)">
                                      <p:cBhvr>
                                        <p:cTn id="29" dur="500"/>
                                        <p:tgtEl>
                                          <p:spTgt spid="1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2">
                                            <p:txEl>
                                              <p:pRg st="4" end="4"/>
                                            </p:txEl>
                                          </p:spTgt>
                                        </p:tgtEl>
                                        <p:attrNameLst>
                                          <p:attrName>style.visibility</p:attrName>
                                        </p:attrNameLst>
                                      </p:cBhvr>
                                      <p:to>
                                        <p:strVal val="visible"/>
                                      </p:to>
                                    </p:set>
                                    <p:animEffect transition="in" filter="barn(inVertical)">
                                      <p:cBhvr>
                                        <p:cTn id="34" dur="500"/>
                                        <p:tgtEl>
                                          <p:spTgt spid="1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animEffect transition="in" filter="barn(inVertical)">
                                      <p:cBhvr>
                                        <p:cTn id="39" dur="500"/>
                                        <p:tgtEl>
                                          <p:spTgt spid="12">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2">
                                            <p:txEl>
                                              <p:pRg st="6" end="6"/>
                                            </p:txEl>
                                          </p:spTgt>
                                        </p:tgtEl>
                                        <p:attrNameLst>
                                          <p:attrName>style.visibility</p:attrName>
                                        </p:attrNameLst>
                                      </p:cBhvr>
                                      <p:to>
                                        <p:strVal val="visible"/>
                                      </p:to>
                                    </p:set>
                                    <p:animEffect transition="in" filter="barn(inVertical)">
                                      <p:cBhvr>
                                        <p:cTn id="44" dur="500"/>
                                        <p:tgtEl>
                                          <p:spTgt spid="1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2">
                                            <p:txEl>
                                              <p:pRg st="7" end="7"/>
                                            </p:txEl>
                                          </p:spTgt>
                                        </p:tgtEl>
                                        <p:attrNameLst>
                                          <p:attrName>style.visibility</p:attrName>
                                        </p:attrNameLst>
                                      </p:cBhvr>
                                      <p:to>
                                        <p:strVal val="visible"/>
                                      </p:to>
                                    </p:set>
                                    <p:animEffect transition="in" filter="barn(inVertical)">
                                      <p:cBhvr>
                                        <p:cTn id="49" dur="500"/>
                                        <p:tgtEl>
                                          <p:spTgt spid="12">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2">
                                            <p:txEl>
                                              <p:pRg st="8" end="8"/>
                                            </p:txEl>
                                          </p:spTgt>
                                        </p:tgtEl>
                                        <p:attrNameLst>
                                          <p:attrName>style.visibility</p:attrName>
                                        </p:attrNameLst>
                                      </p:cBhvr>
                                      <p:to>
                                        <p:strVal val="visible"/>
                                      </p:to>
                                    </p:set>
                                    <p:animEffect transition="in" filter="barn(inVertical)">
                                      <p:cBhvr>
                                        <p:cTn id="54" dur="500"/>
                                        <p:tgtEl>
                                          <p:spTgt spid="12">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2">
                                            <p:txEl>
                                              <p:pRg st="9" end="9"/>
                                            </p:txEl>
                                          </p:spTgt>
                                        </p:tgtEl>
                                        <p:attrNameLst>
                                          <p:attrName>style.visibility</p:attrName>
                                        </p:attrNameLst>
                                      </p:cBhvr>
                                      <p:to>
                                        <p:strVal val="visible"/>
                                      </p:to>
                                    </p:set>
                                    <p:animEffect transition="in" filter="barn(inVertical)">
                                      <p:cBhvr>
                                        <p:cTn id="59" dur="500"/>
                                        <p:tgtEl>
                                          <p:spTgt spid="12">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2">
                                            <p:txEl>
                                              <p:pRg st="10" end="10"/>
                                            </p:txEl>
                                          </p:spTgt>
                                        </p:tgtEl>
                                        <p:attrNameLst>
                                          <p:attrName>style.visibility</p:attrName>
                                        </p:attrNameLst>
                                      </p:cBhvr>
                                      <p:to>
                                        <p:strVal val="visible"/>
                                      </p:to>
                                    </p:set>
                                    <p:animEffect transition="in" filter="barn(inVertical)">
                                      <p:cBhvr>
                                        <p:cTn id="64" dur="500"/>
                                        <p:tgtEl>
                                          <p:spTgt spid="12">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2">
                                            <p:txEl>
                                              <p:pRg st="11" end="11"/>
                                            </p:txEl>
                                          </p:spTgt>
                                        </p:tgtEl>
                                        <p:attrNameLst>
                                          <p:attrName>style.visibility</p:attrName>
                                        </p:attrNameLst>
                                      </p:cBhvr>
                                      <p:to>
                                        <p:strVal val="visible"/>
                                      </p:to>
                                    </p:set>
                                    <p:animEffect transition="in" filter="barn(inVertical)">
                                      <p:cBhvr>
                                        <p:cTn id="69" dur="500"/>
                                        <p:tgtEl>
                                          <p:spTgt spid="12">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2">
                                            <p:txEl>
                                              <p:pRg st="12" end="12"/>
                                            </p:txEl>
                                          </p:spTgt>
                                        </p:tgtEl>
                                        <p:attrNameLst>
                                          <p:attrName>style.visibility</p:attrName>
                                        </p:attrNameLst>
                                      </p:cBhvr>
                                      <p:to>
                                        <p:strVal val="visible"/>
                                      </p:to>
                                    </p:set>
                                    <p:animEffect transition="in" filter="barn(inVertical)">
                                      <p:cBhvr>
                                        <p:cTn id="74" dur="500"/>
                                        <p:tgtEl>
                                          <p:spTgt spid="12">
                                            <p:txEl>
                                              <p:pRg st="12" end="1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12">
                                            <p:txEl>
                                              <p:pRg st="13" end="13"/>
                                            </p:txEl>
                                          </p:spTgt>
                                        </p:tgtEl>
                                        <p:attrNameLst>
                                          <p:attrName>style.visibility</p:attrName>
                                        </p:attrNameLst>
                                      </p:cBhvr>
                                      <p:to>
                                        <p:strVal val="visible"/>
                                      </p:to>
                                    </p:set>
                                    <p:animEffect transition="in" filter="barn(inVertical)">
                                      <p:cBhvr>
                                        <p:cTn id="79" dur="500"/>
                                        <p:tgtEl>
                                          <p:spTgt spid="12">
                                            <p:txEl>
                                              <p:pRg st="13" end="1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12">
                                            <p:txEl>
                                              <p:pRg st="14" end="14"/>
                                            </p:txEl>
                                          </p:spTgt>
                                        </p:tgtEl>
                                        <p:attrNameLst>
                                          <p:attrName>style.visibility</p:attrName>
                                        </p:attrNameLst>
                                      </p:cBhvr>
                                      <p:to>
                                        <p:strVal val="visible"/>
                                      </p:to>
                                    </p:set>
                                    <p:animEffect transition="in" filter="barn(inVertical)">
                                      <p:cBhvr>
                                        <p:cTn id="84" dur="500"/>
                                        <p:tgtEl>
                                          <p:spTgt spid="12">
                                            <p:txEl>
                                              <p:pRg st="14" end="1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12">
                                            <p:txEl>
                                              <p:pRg st="15" end="15"/>
                                            </p:txEl>
                                          </p:spTgt>
                                        </p:tgtEl>
                                        <p:attrNameLst>
                                          <p:attrName>style.visibility</p:attrName>
                                        </p:attrNameLst>
                                      </p:cBhvr>
                                      <p:to>
                                        <p:strVal val="visible"/>
                                      </p:to>
                                    </p:set>
                                    <p:animEffect transition="in" filter="barn(inVertical)">
                                      <p:cBhvr>
                                        <p:cTn id="89" dur="500"/>
                                        <p:tgtEl>
                                          <p:spTgt spid="12">
                                            <p:txEl>
                                              <p:pRg st="15" end="15"/>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12">
                                            <p:txEl>
                                              <p:pRg st="16" end="16"/>
                                            </p:txEl>
                                          </p:spTgt>
                                        </p:tgtEl>
                                        <p:attrNameLst>
                                          <p:attrName>style.visibility</p:attrName>
                                        </p:attrNameLst>
                                      </p:cBhvr>
                                      <p:to>
                                        <p:strVal val="visible"/>
                                      </p:to>
                                    </p:set>
                                    <p:animEffect transition="in" filter="barn(inVertical)">
                                      <p:cBhvr>
                                        <p:cTn id="94" dur="500"/>
                                        <p:tgtEl>
                                          <p:spTgt spid="12">
                                            <p:txEl>
                                              <p:pRg st="16" end="16"/>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12">
                                            <p:txEl>
                                              <p:pRg st="17" end="17"/>
                                            </p:txEl>
                                          </p:spTgt>
                                        </p:tgtEl>
                                        <p:attrNameLst>
                                          <p:attrName>style.visibility</p:attrName>
                                        </p:attrNameLst>
                                      </p:cBhvr>
                                      <p:to>
                                        <p:strVal val="visible"/>
                                      </p:to>
                                    </p:set>
                                    <p:animEffect transition="in" filter="barn(inVertical)">
                                      <p:cBhvr>
                                        <p:cTn id="99" dur="500"/>
                                        <p:tgtEl>
                                          <p:spTgt spid="12">
                                            <p:txEl>
                                              <p:pRg st="17" end="17"/>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12">
                                            <p:txEl>
                                              <p:pRg st="18" end="18"/>
                                            </p:txEl>
                                          </p:spTgt>
                                        </p:tgtEl>
                                        <p:attrNameLst>
                                          <p:attrName>style.visibility</p:attrName>
                                        </p:attrNameLst>
                                      </p:cBhvr>
                                      <p:to>
                                        <p:strVal val="visible"/>
                                      </p:to>
                                    </p:set>
                                    <p:animEffect transition="in" filter="barn(inVertical)">
                                      <p:cBhvr>
                                        <p:cTn id="104" dur="500"/>
                                        <p:tgtEl>
                                          <p:spTgt spid="12">
                                            <p:txEl>
                                              <p:pRg st="18" end="18"/>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12">
                                            <p:txEl>
                                              <p:pRg st="19" end="19"/>
                                            </p:txEl>
                                          </p:spTgt>
                                        </p:tgtEl>
                                        <p:attrNameLst>
                                          <p:attrName>style.visibility</p:attrName>
                                        </p:attrNameLst>
                                      </p:cBhvr>
                                      <p:to>
                                        <p:strVal val="visible"/>
                                      </p:to>
                                    </p:set>
                                    <p:animEffect transition="in" filter="barn(inVertical)">
                                      <p:cBhvr>
                                        <p:cTn id="109" dur="500"/>
                                        <p:tgtEl>
                                          <p:spTgt spid="12">
                                            <p:txEl>
                                              <p:pRg st="19" end="19"/>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grpId="0" nodeType="clickEffect">
                                  <p:stCondLst>
                                    <p:cond delay="0"/>
                                  </p:stCondLst>
                                  <p:childTnLst>
                                    <p:set>
                                      <p:cBhvr>
                                        <p:cTn id="113" dur="1" fill="hold">
                                          <p:stCondLst>
                                            <p:cond delay="0"/>
                                          </p:stCondLst>
                                        </p:cTn>
                                        <p:tgtEl>
                                          <p:spTgt spid="12">
                                            <p:txEl>
                                              <p:pRg st="20" end="20"/>
                                            </p:txEl>
                                          </p:spTgt>
                                        </p:tgtEl>
                                        <p:attrNameLst>
                                          <p:attrName>style.visibility</p:attrName>
                                        </p:attrNameLst>
                                      </p:cBhvr>
                                      <p:to>
                                        <p:strVal val="visible"/>
                                      </p:to>
                                    </p:set>
                                    <p:animEffect transition="in" filter="barn(inVertical)">
                                      <p:cBhvr>
                                        <p:cTn id="114" dur="500"/>
                                        <p:tgtEl>
                                          <p:spTgt spid="12">
                                            <p:txEl>
                                              <p:pRg st="20" end="20"/>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12">
                                            <p:txEl>
                                              <p:pRg st="21" end="21"/>
                                            </p:txEl>
                                          </p:spTgt>
                                        </p:tgtEl>
                                        <p:attrNameLst>
                                          <p:attrName>style.visibility</p:attrName>
                                        </p:attrNameLst>
                                      </p:cBhvr>
                                      <p:to>
                                        <p:strVal val="visible"/>
                                      </p:to>
                                    </p:set>
                                    <p:animEffect transition="in" filter="barn(inVertical)">
                                      <p:cBhvr>
                                        <p:cTn id="119" dur="500"/>
                                        <p:tgtEl>
                                          <p:spTgt spid="12">
                                            <p:txEl>
                                              <p:pRg st="21" end="21"/>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31" presetClass="entr" presetSubtype="0" fill="hold" nodeType="clickEffect">
                                  <p:stCondLst>
                                    <p:cond delay="0"/>
                                  </p:stCondLst>
                                  <p:childTnLst>
                                    <p:set>
                                      <p:cBhvr>
                                        <p:cTn id="123" dur="1" fill="hold">
                                          <p:stCondLst>
                                            <p:cond delay="0"/>
                                          </p:stCondLst>
                                        </p:cTn>
                                        <p:tgtEl>
                                          <p:spTgt spid="17"/>
                                        </p:tgtEl>
                                        <p:attrNameLst>
                                          <p:attrName>style.visibility</p:attrName>
                                        </p:attrNameLst>
                                      </p:cBhvr>
                                      <p:to>
                                        <p:strVal val="visible"/>
                                      </p:to>
                                    </p:set>
                                    <p:anim calcmode="lin" valueType="num">
                                      <p:cBhvr>
                                        <p:cTn id="124" dur="1000" fill="hold"/>
                                        <p:tgtEl>
                                          <p:spTgt spid="17"/>
                                        </p:tgtEl>
                                        <p:attrNameLst>
                                          <p:attrName>ppt_w</p:attrName>
                                        </p:attrNameLst>
                                      </p:cBhvr>
                                      <p:tavLst>
                                        <p:tav tm="0">
                                          <p:val>
                                            <p:fltVal val="0"/>
                                          </p:val>
                                        </p:tav>
                                        <p:tav tm="100000">
                                          <p:val>
                                            <p:strVal val="#ppt_w"/>
                                          </p:val>
                                        </p:tav>
                                      </p:tavLst>
                                    </p:anim>
                                    <p:anim calcmode="lin" valueType="num">
                                      <p:cBhvr>
                                        <p:cTn id="125" dur="1000" fill="hold"/>
                                        <p:tgtEl>
                                          <p:spTgt spid="17"/>
                                        </p:tgtEl>
                                        <p:attrNameLst>
                                          <p:attrName>ppt_h</p:attrName>
                                        </p:attrNameLst>
                                      </p:cBhvr>
                                      <p:tavLst>
                                        <p:tav tm="0">
                                          <p:val>
                                            <p:fltVal val="0"/>
                                          </p:val>
                                        </p:tav>
                                        <p:tav tm="100000">
                                          <p:val>
                                            <p:strVal val="#ppt_h"/>
                                          </p:val>
                                        </p:tav>
                                      </p:tavLst>
                                    </p:anim>
                                    <p:anim calcmode="lin" valueType="num">
                                      <p:cBhvr>
                                        <p:cTn id="126" dur="1000" fill="hold"/>
                                        <p:tgtEl>
                                          <p:spTgt spid="17"/>
                                        </p:tgtEl>
                                        <p:attrNameLst>
                                          <p:attrName>style.rotation</p:attrName>
                                        </p:attrNameLst>
                                      </p:cBhvr>
                                      <p:tavLst>
                                        <p:tav tm="0">
                                          <p:val>
                                            <p:fltVal val="90"/>
                                          </p:val>
                                        </p:tav>
                                        <p:tav tm="100000">
                                          <p:val>
                                            <p:fltVal val="0"/>
                                          </p:val>
                                        </p:tav>
                                      </p:tavLst>
                                    </p:anim>
                                    <p:animEffect transition="in" filter="fade">
                                      <p:cBhvr>
                                        <p:cTn id="127" dur="1000"/>
                                        <p:tgtEl>
                                          <p:spTgt spid="17"/>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3"/>
                                        </p:tgtEl>
                                        <p:attrNameLst>
                                          <p:attrName>style.visibility</p:attrName>
                                        </p:attrNameLst>
                                      </p:cBhvr>
                                      <p:to>
                                        <p:strVal val="visible"/>
                                      </p:to>
                                    </p:set>
                                    <p:anim calcmode="lin" valueType="num">
                                      <p:cBhvr additive="base">
                                        <p:cTn id="132" dur="500" fill="hold"/>
                                        <p:tgtEl>
                                          <p:spTgt spid="13"/>
                                        </p:tgtEl>
                                        <p:attrNameLst>
                                          <p:attrName>ppt_x</p:attrName>
                                        </p:attrNameLst>
                                      </p:cBhvr>
                                      <p:tavLst>
                                        <p:tav tm="0">
                                          <p:val>
                                            <p:strVal val="#ppt_x"/>
                                          </p:val>
                                        </p:tav>
                                        <p:tav tm="100000">
                                          <p:val>
                                            <p:strVal val="#ppt_x"/>
                                          </p:val>
                                        </p:tav>
                                      </p:tavLst>
                                    </p:anim>
                                    <p:anim calcmode="lin" valueType="num">
                                      <p:cBhvr additive="base">
                                        <p:cTn id="1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build="p"/>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0" y="111967"/>
            <a:ext cx="7534656" cy="569168"/>
          </a:xfrm>
        </p:spPr>
        <p:txBody>
          <a:bodyPr/>
          <a:lstStyle/>
          <a:p>
            <a:r>
              <a:rPr lang="en-IN" dirty="0"/>
              <a:t>🛠️ </a:t>
            </a:r>
            <a:r>
              <a:rPr lang="en-IN" b="1" dirty="0"/>
              <a:t>Tools &amp; Technologies Used</a:t>
            </a:r>
            <a:endParaRPr lang="en-US" dirty="0"/>
          </a:p>
        </p:txBody>
      </p:sp>
      <p:sp>
        <p:nvSpPr>
          <p:cNvPr id="2" name="Content Placeholder 1">
            <a:extLst>
              <a:ext uri="{FF2B5EF4-FFF2-40B4-BE49-F238E27FC236}">
                <a16:creationId xmlns:a16="http://schemas.microsoft.com/office/drawing/2014/main" id="{26641781-2792-290C-FC75-AF9E4D36DC1A}"/>
              </a:ext>
            </a:extLst>
          </p:cNvPr>
          <p:cNvSpPr>
            <a:spLocks noGrp="1" noChangeArrowheads="1"/>
          </p:cNvSpPr>
          <p:nvPr>
            <p:ph sz="quarter" idx="12"/>
          </p:nvPr>
        </p:nvSpPr>
        <p:spPr bwMode="auto">
          <a:xfrm>
            <a:off x="204789" y="812520"/>
            <a:ext cx="72317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1. HTML (</a:t>
            </a:r>
            <a:r>
              <a:rPr kumimoji="0" lang="en-US" altLang="en-US" sz="1600" b="1" i="0" u="none" strike="noStrike" cap="none" normalizeH="0" baseline="0" dirty="0" err="1">
                <a:ln>
                  <a:noFill/>
                </a:ln>
                <a:solidFill>
                  <a:schemeClr val="tx1"/>
                </a:solidFill>
                <a:effectLst/>
                <a:latin typeface="Arial" panose="020B0604020202020204" pitchFamily="34" charset="0"/>
              </a:rPr>
              <a:t>HyperText</a:t>
            </a:r>
            <a:r>
              <a:rPr kumimoji="0" lang="en-US" altLang="en-US" sz="1600" b="1" i="0" u="none" strike="noStrike" cap="none" normalizeH="0" baseline="0" dirty="0">
                <a:ln>
                  <a:noFill/>
                </a:ln>
                <a:solidFill>
                  <a:schemeClr val="tx1"/>
                </a:solidFill>
                <a:effectLst/>
                <a:latin typeface="Arial" panose="020B0604020202020204" pitchFamily="34" charset="0"/>
              </a:rPr>
              <a:t> Markup Language)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Used to create the </a:t>
            </a:r>
            <a:r>
              <a:rPr kumimoji="0" lang="en-US" altLang="en-US" sz="1600" b="1" i="0" u="none" strike="noStrike" cap="none" normalizeH="0" baseline="0" dirty="0">
                <a:ln>
                  <a:noFill/>
                </a:ln>
                <a:solidFill>
                  <a:schemeClr val="tx1"/>
                </a:solidFill>
                <a:effectLst/>
                <a:latin typeface="Arial" panose="020B0604020202020204" pitchFamily="34" charset="0"/>
              </a:rPr>
              <a:t>structure of the webpage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Elements include headings, input fields, buttons, and </a:t>
            </a:r>
            <a:r>
              <a:rPr kumimoji="0" lang="en-US" altLang="en-US" sz="1600" b="0" i="0" u="none" strike="noStrike" cap="none" normalizeH="0" baseline="0" dirty="0" err="1">
                <a:ln>
                  <a:noFill/>
                </a:ln>
                <a:solidFill>
                  <a:schemeClr val="tx1"/>
                </a:solidFill>
                <a:effectLst/>
                <a:latin typeface="Arial" panose="020B0604020202020204" pitchFamily="34" charset="0"/>
              </a:rPr>
              <a:t>divs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2. CSS (Cascading Style Sheets)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Styles the webpage for a </a:t>
            </a:r>
            <a:r>
              <a:rPr kumimoji="0" lang="en-US" altLang="en-US" sz="1600" b="1" i="0" u="none" strike="noStrike" cap="none" normalizeH="0" baseline="0" dirty="0">
                <a:ln>
                  <a:noFill/>
                </a:ln>
                <a:solidFill>
                  <a:schemeClr val="tx1"/>
                </a:solidFill>
                <a:effectLst/>
                <a:latin typeface="Arial" panose="020B0604020202020204" pitchFamily="34" charset="0"/>
              </a:rPr>
              <a:t>clean and modern look</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Used for layout, colors, fonts, padding, and responsiveness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3. JavaScript (Vanilla JS)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Adds </a:t>
            </a:r>
            <a:r>
              <a:rPr kumimoji="0" lang="en-US" altLang="en-US" sz="1600" b="1" i="0" u="none" strike="noStrike" cap="none" normalizeH="0" baseline="0" dirty="0">
                <a:ln>
                  <a:noFill/>
                </a:ln>
                <a:solidFill>
                  <a:schemeClr val="tx1"/>
                </a:solidFill>
                <a:effectLst/>
                <a:latin typeface="Arial" panose="020B0604020202020204" pitchFamily="34" charset="0"/>
              </a:rPr>
              <a:t>interactivity and logic</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Handles the API request and updates the content dynamically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4. </a:t>
            </a:r>
            <a:r>
              <a:rPr kumimoji="0" lang="en-US" altLang="en-US" sz="1600" b="1" i="0" u="none" strike="noStrike" cap="none" normalizeH="0" baseline="0" dirty="0" err="1">
                <a:ln>
                  <a:noFill/>
                </a:ln>
                <a:solidFill>
                  <a:schemeClr val="tx1"/>
                </a:solidFill>
                <a:effectLst/>
                <a:latin typeface="Arial" panose="020B0604020202020204" pitchFamily="34" charset="0"/>
              </a:rPr>
              <a:t>OpenWeatherMap</a:t>
            </a:r>
            <a:r>
              <a:rPr kumimoji="0" lang="en-US" altLang="en-US" sz="1600" b="1" i="0" u="none" strike="noStrike" cap="none" normalizeH="0" baseline="0" dirty="0">
                <a:ln>
                  <a:noFill/>
                </a:ln>
                <a:solidFill>
                  <a:schemeClr val="tx1"/>
                </a:solidFill>
                <a:effectLst/>
                <a:latin typeface="Arial" panose="020B0604020202020204" pitchFamily="34" charset="0"/>
              </a:rPr>
              <a:t>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Third-party API to </a:t>
            </a:r>
            <a:r>
              <a:rPr kumimoji="0" lang="en-US" altLang="en-US" sz="1600" b="1" i="0" u="none" strike="noStrike" cap="none" normalizeH="0" baseline="0" dirty="0">
                <a:ln>
                  <a:noFill/>
                </a:ln>
                <a:solidFill>
                  <a:schemeClr val="tx1"/>
                </a:solidFill>
                <a:effectLst/>
                <a:latin typeface="Arial" panose="020B0604020202020204" pitchFamily="34" charset="0"/>
              </a:rPr>
              <a:t>fetch real-time weather data</a:t>
            </a:r>
            <a:r>
              <a:rPr kumimoji="0" lang="en-US" altLang="en-US" sz="1600" b="0" i="0" u="none" strike="noStrike" cap="none" normalizeH="0" baseline="0" dirty="0">
                <a:ln>
                  <a:noFill/>
                </a:ln>
                <a:solidFill>
                  <a:schemeClr val="tx1"/>
                </a:solidFill>
                <a:effectLst/>
                <a:latin typeface="Arial" panose="020B0604020202020204" pitchFamily="34" charset="0"/>
              </a:rPr>
              <a:t> based on city name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Provides temperature, weather condition, humidity, wind speed, and more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5. Fetch API &amp; Async/Await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Built-in browser feature to </a:t>
            </a:r>
            <a:r>
              <a:rPr kumimoji="0" lang="en-US" altLang="en-US" sz="1600" b="1" i="0" u="none" strike="noStrike" cap="none" normalizeH="0" baseline="0" dirty="0">
                <a:ln>
                  <a:noFill/>
                </a:ln>
                <a:solidFill>
                  <a:schemeClr val="tx1"/>
                </a:solidFill>
                <a:effectLst/>
                <a:latin typeface="Arial" panose="020B0604020202020204" pitchFamily="34" charset="0"/>
              </a:rPr>
              <a:t>perform HTTP requests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Uses </a:t>
            </a:r>
            <a:r>
              <a:rPr kumimoji="0" lang="en-US" altLang="en-US" sz="1600" b="0" i="0" u="none" strike="noStrike" cap="none" normalizeH="0" baseline="0" dirty="0">
                <a:ln>
                  <a:noFill/>
                </a:ln>
                <a:solidFill>
                  <a:schemeClr val="tx1"/>
                </a:solidFill>
                <a:effectLst/>
                <a:latin typeface="Arial Unicode MS"/>
              </a:rPr>
              <a:t>async/await</a:t>
            </a:r>
            <a:r>
              <a:rPr kumimoji="0" lang="en-US" altLang="en-US" sz="1600" b="0" i="0" u="none" strike="noStrike" cap="none" normalizeH="0" baseline="0" dirty="0">
                <a:ln>
                  <a:noFill/>
                </a:ln>
                <a:solidFill>
                  <a:schemeClr val="tx1"/>
                </a:solidFill>
                <a:effectLst/>
              </a:rPr>
              <a:t> for cleaner asynchronous code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6. DOM Manipulation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JavaScript is used to </a:t>
            </a:r>
            <a:r>
              <a:rPr kumimoji="0" lang="en-US" altLang="en-US" sz="1600" b="1" i="0" u="none" strike="noStrike" cap="none" normalizeH="0" baseline="0" dirty="0">
                <a:ln>
                  <a:noFill/>
                </a:ln>
                <a:solidFill>
                  <a:schemeClr val="tx1"/>
                </a:solidFill>
                <a:effectLst/>
                <a:latin typeface="Arial" panose="020B0604020202020204" pitchFamily="34" charset="0"/>
              </a:rPr>
              <a:t>update the webpage dynamically</a:t>
            </a:r>
            <a:r>
              <a:rPr kumimoji="0" lang="en-US" altLang="en-US" sz="1600" b="0" i="0" u="none" strike="noStrike" cap="none" normalizeH="0" baseline="0" dirty="0">
                <a:ln>
                  <a:noFill/>
                </a:ln>
                <a:solidFill>
                  <a:schemeClr val="tx1"/>
                </a:solidFill>
                <a:effectLst/>
                <a:latin typeface="Arial" panose="020B0604020202020204" pitchFamily="34" charset="0"/>
              </a:rPr>
              <a:t> with the fetched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Changes the content of the weather result div without reloading the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7. Web Browser (Client-side Execution)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Entire app runs on the </a:t>
            </a:r>
            <a:r>
              <a:rPr kumimoji="0" lang="en-US" altLang="en-US" sz="1600" b="1" i="0" u="none" strike="noStrike" cap="none" normalizeH="0" baseline="0" dirty="0">
                <a:ln>
                  <a:noFill/>
                </a:ln>
                <a:solidFill>
                  <a:schemeClr val="tx1"/>
                </a:solidFill>
                <a:effectLst/>
                <a:latin typeface="Arial" panose="020B0604020202020204" pitchFamily="34" charset="0"/>
              </a:rPr>
              <a:t>client-side</a:t>
            </a:r>
            <a:r>
              <a:rPr kumimoji="0" lang="en-US" altLang="en-US" sz="1600" b="0" i="0" u="none" strike="noStrike" cap="none" normalizeH="0" baseline="0" dirty="0">
                <a:ln>
                  <a:noFill/>
                </a:ln>
                <a:solidFill>
                  <a:schemeClr val="tx1"/>
                </a:solidFill>
                <a:effectLst/>
                <a:latin typeface="Arial" panose="020B0604020202020204" pitchFamily="34" charset="0"/>
              </a:rPr>
              <a:t> with no backend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Works directly in modern web browsers like Chrome, Firefox, or Edge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Speech Bubble: Oval 24">
            <a:extLst>
              <a:ext uri="{FF2B5EF4-FFF2-40B4-BE49-F238E27FC236}">
                <a16:creationId xmlns:a16="http://schemas.microsoft.com/office/drawing/2014/main" id="{01D2409B-E50B-9308-9E02-CA9967A6D87E}"/>
              </a:ext>
            </a:extLst>
          </p:cNvPr>
          <p:cNvSpPr/>
          <p:nvPr/>
        </p:nvSpPr>
        <p:spPr>
          <a:xfrm>
            <a:off x="6913984" y="1119674"/>
            <a:ext cx="5073227" cy="3648270"/>
          </a:xfrm>
          <a:prstGeom prst="wedgeEllipseCallout">
            <a:avLst>
              <a:gd name="adj1" fmla="val -45295"/>
              <a:gd name="adj2" fmla="val 5660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a:extLst>
              <a:ext uri="{FF2B5EF4-FFF2-40B4-BE49-F238E27FC236}">
                <a16:creationId xmlns:a16="http://schemas.microsoft.com/office/drawing/2014/main" id="{8F5C37C1-E17F-CC0A-8BC4-30BEA5211805}"/>
              </a:ext>
            </a:extLst>
          </p:cNvPr>
          <p:cNvPicPr>
            <a:picLocks noChangeAspect="1"/>
          </p:cNvPicPr>
          <p:nvPr/>
        </p:nvPicPr>
        <p:blipFill>
          <a:blip r:embed="rId3"/>
          <a:stretch>
            <a:fillRect/>
          </a:stretch>
        </p:blipFill>
        <p:spPr>
          <a:xfrm>
            <a:off x="8033656" y="1772816"/>
            <a:ext cx="2976465" cy="2603240"/>
          </a:xfrm>
          <a:prstGeom prst="rect">
            <a:avLst/>
          </a:prstGeom>
        </p:spPr>
      </p:pic>
    </p:spTree>
    <p:extLst>
      <p:ext uri="{BB962C8B-B14F-4D97-AF65-F5344CB8AC3E}">
        <p14:creationId xmlns:p14="http://schemas.microsoft.com/office/powerpoint/2010/main" val="8599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p:cTn id="21"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 calcmode="lin" valueType="num">
                                      <p:cBhvr>
                                        <p:cTn id="28"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 calcmode="lin" valueType="num">
                                      <p:cBhvr>
                                        <p:cTn id="35"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 calcmode="lin" valueType="num">
                                      <p:cBhvr>
                                        <p:cTn id="42"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44" dur="500"/>
                                        <p:tgtEl>
                                          <p:spTgt spid="2">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
                                            <p:txEl>
                                              <p:pRg st="5" end="5"/>
                                            </p:txEl>
                                          </p:spTgt>
                                        </p:tgtEl>
                                        <p:attrNameLst>
                                          <p:attrName>style.visibility</p:attrName>
                                        </p:attrNameLst>
                                      </p:cBhvr>
                                      <p:to>
                                        <p:strVal val="visible"/>
                                      </p:to>
                                    </p:set>
                                    <p:anim calcmode="lin" valueType="num">
                                      <p:cBhvr>
                                        <p:cTn id="49"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50"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51" dur="500"/>
                                        <p:tgtEl>
                                          <p:spTgt spid="2">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
                                            <p:txEl>
                                              <p:pRg st="6" end="6"/>
                                            </p:txEl>
                                          </p:spTgt>
                                        </p:tgtEl>
                                        <p:attrNameLst>
                                          <p:attrName>style.visibility</p:attrName>
                                        </p:attrNameLst>
                                      </p:cBhvr>
                                      <p:to>
                                        <p:strVal val="visible"/>
                                      </p:to>
                                    </p:set>
                                    <p:anim calcmode="lin" valueType="num">
                                      <p:cBhvr>
                                        <p:cTn id="56"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57"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58" dur="500"/>
                                        <p:tgtEl>
                                          <p:spTgt spid="2">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
                                            <p:txEl>
                                              <p:pRg st="7" end="7"/>
                                            </p:txEl>
                                          </p:spTgt>
                                        </p:tgtEl>
                                        <p:attrNameLst>
                                          <p:attrName>style.visibility</p:attrName>
                                        </p:attrNameLst>
                                      </p:cBhvr>
                                      <p:to>
                                        <p:strVal val="visible"/>
                                      </p:to>
                                    </p:set>
                                    <p:anim calcmode="lin" valueType="num">
                                      <p:cBhvr>
                                        <p:cTn id="63"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64"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65" dur="500"/>
                                        <p:tgtEl>
                                          <p:spTgt spid="2">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
                                            <p:txEl>
                                              <p:pRg st="8" end="8"/>
                                            </p:txEl>
                                          </p:spTgt>
                                        </p:tgtEl>
                                        <p:attrNameLst>
                                          <p:attrName>style.visibility</p:attrName>
                                        </p:attrNameLst>
                                      </p:cBhvr>
                                      <p:to>
                                        <p:strVal val="visible"/>
                                      </p:to>
                                    </p:set>
                                    <p:anim calcmode="lin" valueType="num">
                                      <p:cBhvr>
                                        <p:cTn id="70"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71"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72" dur="500"/>
                                        <p:tgtEl>
                                          <p:spTgt spid="2">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
                                            <p:txEl>
                                              <p:pRg st="9" end="9"/>
                                            </p:txEl>
                                          </p:spTgt>
                                        </p:tgtEl>
                                        <p:attrNameLst>
                                          <p:attrName>style.visibility</p:attrName>
                                        </p:attrNameLst>
                                      </p:cBhvr>
                                      <p:to>
                                        <p:strVal val="visible"/>
                                      </p:to>
                                    </p:set>
                                    <p:anim calcmode="lin" valueType="num">
                                      <p:cBhvr>
                                        <p:cTn id="77" dur="500" fill="hold"/>
                                        <p:tgtEl>
                                          <p:spTgt spid="2">
                                            <p:txEl>
                                              <p:pRg st="9" end="9"/>
                                            </p:txEl>
                                          </p:spTgt>
                                        </p:tgtEl>
                                        <p:attrNameLst>
                                          <p:attrName>ppt_w</p:attrName>
                                        </p:attrNameLst>
                                      </p:cBhvr>
                                      <p:tavLst>
                                        <p:tav tm="0">
                                          <p:val>
                                            <p:fltVal val="0"/>
                                          </p:val>
                                        </p:tav>
                                        <p:tav tm="100000">
                                          <p:val>
                                            <p:strVal val="#ppt_w"/>
                                          </p:val>
                                        </p:tav>
                                      </p:tavLst>
                                    </p:anim>
                                    <p:anim calcmode="lin" valueType="num">
                                      <p:cBhvr>
                                        <p:cTn id="78" dur="500" fill="hold"/>
                                        <p:tgtEl>
                                          <p:spTgt spid="2">
                                            <p:txEl>
                                              <p:pRg st="9" end="9"/>
                                            </p:txEl>
                                          </p:spTgt>
                                        </p:tgtEl>
                                        <p:attrNameLst>
                                          <p:attrName>ppt_h</p:attrName>
                                        </p:attrNameLst>
                                      </p:cBhvr>
                                      <p:tavLst>
                                        <p:tav tm="0">
                                          <p:val>
                                            <p:fltVal val="0"/>
                                          </p:val>
                                        </p:tav>
                                        <p:tav tm="100000">
                                          <p:val>
                                            <p:strVal val="#ppt_h"/>
                                          </p:val>
                                        </p:tav>
                                      </p:tavLst>
                                    </p:anim>
                                    <p:animEffect transition="in" filter="fade">
                                      <p:cBhvr>
                                        <p:cTn id="79" dur="500"/>
                                        <p:tgtEl>
                                          <p:spTgt spid="2">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
                                            <p:txEl>
                                              <p:pRg st="10" end="10"/>
                                            </p:txEl>
                                          </p:spTgt>
                                        </p:tgtEl>
                                        <p:attrNameLst>
                                          <p:attrName>style.visibility</p:attrName>
                                        </p:attrNameLst>
                                      </p:cBhvr>
                                      <p:to>
                                        <p:strVal val="visible"/>
                                      </p:to>
                                    </p:set>
                                    <p:anim calcmode="lin" valueType="num">
                                      <p:cBhvr>
                                        <p:cTn id="84" dur="500" fill="hold"/>
                                        <p:tgtEl>
                                          <p:spTgt spid="2">
                                            <p:txEl>
                                              <p:pRg st="10" end="10"/>
                                            </p:txEl>
                                          </p:spTgt>
                                        </p:tgtEl>
                                        <p:attrNameLst>
                                          <p:attrName>ppt_w</p:attrName>
                                        </p:attrNameLst>
                                      </p:cBhvr>
                                      <p:tavLst>
                                        <p:tav tm="0">
                                          <p:val>
                                            <p:fltVal val="0"/>
                                          </p:val>
                                        </p:tav>
                                        <p:tav tm="100000">
                                          <p:val>
                                            <p:strVal val="#ppt_w"/>
                                          </p:val>
                                        </p:tav>
                                      </p:tavLst>
                                    </p:anim>
                                    <p:anim calcmode="lin" valueType="num">
                                      <p:cBhvr>
                                        <p:cTn id="85" dur="500" fill="hold"/>
                                        <p:tgtEl>
                                          <p:spTgt spid="2">
                                            <p:txEl>
                                              <p:pRg st="10" end="10"/>
                                            </p:txEl>
                                          </p:spTgt>
                                        </p:tgtEl>
                                        <p:attrNameLst>
                                          <p:attrName>ppt_h</p:attrName>
                                        </p:attrNameLst>
                                      </p:cBhvr>
                                      <p:tavLst>
                                        <p:tav tm="0">
                                          <p:val>
                                            <p:fltVal val="0"/>
                                          </p:val>
                                        </p:tav>
                                        <p:tav tm="100000">
                                          <p:val>
                                            <p:strVal val="#ppt_h"/>
                                          </p:val>
                                        </p:tav>
                                      </p:tavLst>
                                    </p:anim>
                                    <p:animEffect transition="in" filter="fade">
                                      <p:cBhvr>
                                        <p:cTn id="86" dur="500"/>
                                        <p:tgtEl>
                                          <p:spTgt spid="2">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2">
                                            <p:txEl>
                                              <p:pRg st="11" end="11"/>
                                            </p:txEl>
                                          </p:spTgt>
                                        </p:tgtEl>
                                        <p:attrNameLst>
                                          <p:attrName>style.visibility</p:attrName>
                                        </p:attrNameLst>
                                      </p:cBhvr>
                                      <p:to>
                                        <p:strVal val="visible"/>
                                      </p:to>
                                    </p:set>
                                    <p:anim calcmode="lin" valueType="num">
                                      <p:cBhvr>
                                        <p:cTn id="91" dur="500" fill="hold"/>
                                        <p:tgtEl>
                                          <p:spTgt spid="2">
                                            <p:txEl>
                                              <p:pRg st="11" end="11"/>
                                            </p:txEl>
                                          </p:spTgt>
                                        </p:tgtEl>
                                        <p:attrNameLst>
                                          <p:attrName>ppt_w</p:attrName>
                                        </p:attrNameLst>
                                      </p:cBhvr>
                                      <p:tavLst>
                                        <p:tav tm="0">
                                          <p:val>
                                            <p:fltVal val="0"/>
                                          </p:val>
                                        </p:tav>
                                        <p:tav tm="100000">
                                          <p:val>
                                            <p:strVal val="#ppt_w"/>
                                          </p:val>
                                        </p:tav>
                                      </p:tavLst>
                                    </p:anim>
                                    <p:anim calcmode="lin" valueType="num">
                                      <p:cBhvr>
                                        <p:cTn id="92" dur="500" fill="hold"/>
                                        <p:tgtEl>
                                          <p:spTgt spid="2">
                                            <p:txEl>
                                              <p:pRg st="11" end="11"/>
                                            </p:txEl>
                                          </p:spTgt>
                                        </p:tgtEl>
                                        <p:attrNameLst>
                                          <p:attrName>ppt_h</p:attrName>
                                        </p:attrNameLst>
                                      </p:cBhvr>
                                      <p:tavLst>
                                        <p:tav tm="0">
                                          <p:val>
                                            <p:fltVal val="0"/>
                                          </p:val>
                                        </p:tav>
                                        <p:tav tm="100000">
                                          <p:val>
                                            <p:strVal val="#ppt_h"/>
                                          </p:val>
                                        </p:tav>
                                      </p:tavLst>
                                    </p:anim>
                                    <p:animEffect transition="in" filter="fade">
                                      <p:cBhvr>
                                        <p:cTn id="93" dur="500"/>
                                        <p:tgtEl>
                                          <p:spTgt spid="2">
                                            <p:txEl>
                                              <p:pRg st="11" end="1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2">
                                            <p:txEl>
                                              <p:pRg st="12" end="12"/>
                                            </p:txEl>
                                          </p:spTgt>
                                        </p:tgtEl>
                                        <p:attrNameLst>
                                          <p:attrName>style.visibility</p:attrName>
                                        </p:attrNameLst>
                                      </p:cBhvr>
                                      <p:to>
                                        <p:strVal val="visible"/>
                                      </p:to>
                                    </p:set>
                                    <p:anim calcmode="lin" valueType="num">
                                      <p:cBhvr>
                                        <p:cTn id="98" dur="500" fill="hold"/>
                                        <p:tgtEl>
                                          <p:spTgt spid="2">
                                            <p:txEl>
                                              <p:pRg st="12" end="12"/>
                                            </p:txEl>
                                          </p:spTgt>
                                        </p:tgtEl>
                                        <p:attrNameLst>
                                          <p:attrName>ppt_w</p:attrName>
                                        </p:attrNameLst>
                                      </p:cBhvr>
                                      <p:tavLst>
                                        <p:tav tm="0">
                                          <p:val>
                                            <p:fltVal val="0"/>
                                          </p:val>
                                        </p:tav>
                                        <p:tav tm="100000">
                                          <p:val>
                                            <p:strVal val="#ppt_w"/>
                                          </p:val>
                                        </p:tav>
                                      </p:tavLst>
                                    </p:anim>
                                    <p:anim calcmode="lin" valueType="num">
                                      <p:cBhvr>
                                        <p:cTn id="99" dur="500" fill="hold"/>
                                        <p:tgtEl>
                                          <p:spTgt spid="2">
                                            <p:txEl>
                                              <p:pRg st="12" end="12"/>
                                            </p:txEl>
                                          </p:spTgt>
                                        </p:tgtEl>
                                        <p:attrNameLst>
                                          <p:attrName>ppt_h</p:attrName>
                                        </p:attrNameLst>
                                      </p:cBhvr>
                                      <p:tavLst>
                                        <p:tav tm="0">
                                          <p:val>
                                            <p:fltVal val="0"/>
                                          </p:val>
                                        </p:tav>
                                        <p:tav tm="100000">
                                          <p:val>
                                            <p:strVal val="#ppt_h"/>
                                          </p:val>
                                        </p:tav>
                                      </p:tavLst>
                                    </p:anim>
                                    <p:animEffect transition="in" filter="fade">
                                      <p:cBhvr>
                                        <p:cTn id="100" dur="500"/>
                                        <p:tgtEl>
                                          <p:spTgt spid="2">
                                            <p:txEl>
                                              <p:pRg st="12" end="1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2">
                                            <p:txEl>
                                              <p:pRg st="13" end="13"/>
                                            </p:txEl>
                                          </p:spTgt>
                                        </p:tgtEl>
                                        <p:attrNameLst>
                                          <p:attrName>style.visibility</p:attrName>
                                        </p:attrNameLst>
                                      </p:cBhvr>
                                      <p:to>
                                        <p:strVal val="visible"/>
                                      </p:to>
                                    </p:set>
                                    <p:anim calcmode="lin" valueType="num">
                                      <p:cBhvr>
                                        <p:cTn id="105" dur="500" fill="hold"/>
                                        <p:tgtEl>
                                          <p:spTgt spid="2">
                                            <p:txEl>
                                              <p:pRg st="13" end="13"/>
                                            </p:txEl>
                                          </p:spTgt>
                                        </p:tgtEl>
                                        <p:attrNameLst>
                                          <p:attrName>ppt_w</p:attrName>
                                        </p:attrNameLst>
                                      </p:cBhvr>
                                      <p:tavLst>
                                        <p:tav tm="0">
                                          <p:val>
                                            <p:fltVal val="0"/>
                                          </p:val>
                                        </p:tav>
                                        <p:tav tm="100000">
                                          <p:val>
                                            <p:strVal val="#ppt_w"/>
                                          </p:val>
                                        </p:tav>
                                      </p:tavLst>
                                    </p:anim>
                                    <p:anim calcmode="lin" valueType="num">
                                      <p:cBhvr>
                                        <p:cTn id="106" dur="500" fill="hold"/>
                                        <p:tgtEl>
                                          <p:spTgt spid="2">
                                            <p:txEl>
                                              <p:pRg st="13" end="13"/>
                                            </p:txEl>
                                          </p:spTgt>
                                        </p:tgtEl>
                                        <p:attrNameLst>
                                          <p:attrName>ppt_h</p:attrName>
                                        </p:attrNameLst>
                                      </p:cBhvr>
                                      <p:tavLst>
                                        <p:tav tm="0">
                                          <p:val>
                                            <p:fltVal val="0"/>
                                          </p:val>
                                        </p:tav>
                                        <p:tav tm="100000">
                                          <p:val>
                                            <p:strVal val="#ppt_h"/>
                                          </p:val>
                                        </p:tav>
                                      </p:tavLst>
                                    </p:anim>
                                    <p:animEffect transition="in" filter="fade">
                                      <p:cBhvr>
                                        <p:cTn id="107" dur="500"/>
                                        <p:tgtEl>
                                          <p:spTgt spid="2">
                                            <p:txEl>
                                              <p:pRg st="13" end="13"/>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2">
                                            <p:txEl>
                                              <p:pRg st="14" end="14"/>
                                            </p:txEl>
                                          </p:spTgt>
                                        </p:tgtEl>
                                        <p:attrNameLst>
                                          <p:attrName>style.visibility</p:attrName>
                                        </p:attrNameLst>
                                      </p:cBhvr>
                                      <p:to>
                                        <p:strVal val="visible"/>
                                      </p:to>
                                    </p:set>
                                    <p:anim calcmode="lin" valueType="num">
                                      <p:cBhvr>
                                        <p:cTn id="112" dur="500" fill="hold"/>
                                        <p:tgtEl>
                                          <p:spTgt spid="2">
                                            <p:txEl>
                                              <p:pRg st="14" end="14"/>
                                            </p:txEl>
                                          </p:spTgt>
                                        </p:tgtEl>
                                        <p:attrNameLst>
                                          <p:attrName>ppt_w</p:attrName>
                                        </p:attrNameLst>
                                      </p:cBhvr>
                                      <p:tavLst>
                                        <p:tav tm="0">
                                          <p:val>
                                            <p:fltVal val="0"/>
                                          </p:val>
                                        </p:tav>
                                        <p:tav tm="100000">
                                          <p:val>
                                            <p:strVal val="#ppt_w"/>
                                          </p:val>
                                        </p:tav>
                                      </p:tavLst>
                                    </p:anim>
                                    <p:anim calcmode="lin" valueType="num">
                                      <p:cBhvr>
                                        <p:cTn id="113" dur="500" fill="hold"/>
                                        <p:tgtEl>
                                          <p:spTgt spid="2">
                                            <p:txEl>
                                              <p:pRg st="14" end="14"/>
                                            </p:txEl>
                                          </p:spTgt>
                                        </p:tgtEl>
                                        <p:attrNameLst>
                                          <p:attrName>ppt_h</p:attrName>
                                        </p:attrNameLst>
                                      </p:cBhvr>
                                      <p:tavLst>
                                        <p:tav tm="0">
                                          <p:val>
                                            <p:fltVal val="0"/>
                                          </p:val>
                                        </p:tav>
                                        <p:tav tm="100000">
                                          <p:val>
                                            <p:strVal val="#ppt_h"/>
                                          </p:val>
                                        </p:tav>
                                      </p:tavLst>
                                    </p:anim>
                                    <p:animEffect transition="in" filter="fade">
                                      <p:cBhvr>
                                        <p:cTn id="114" dur="500"/>
                                        <p:tgtEl>
                                          <p:spTgt spid="2">
                                            <p:txEl>
                                              <p:pRg st="14" end="14"/>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2">
                                            <p:txEl>
                                              <p:pRg st="15" end="15"/>
                                            </p:txEl>
                                          </p:spTgt>
                                        </p:tgtEl>
                                        <p:attrNameLst>
                                          <p:attrName>style.visibility</p:attrName>
                                        </p:attrNameLst>
                                      </p:cBhvr>
                                      <p:to>
                                        <p:strVal val="visible"/>
                                      </p:to>
                                    </p:set>
                                    <p:anim calcmode="lin" valueType="num">
                                      <p:cBhvr>
                                        <p:cTn id="119" dur="500" fill="hold"/>
                                        <p:tgtEl>
                                          <p:spTgt spid="2">
                                            <p:txEl>
                                              <p:pRg st="15" end="15"/>
                                            </p:txEl>
                                          </p:spTgt>
                                        </p:tgtEl>
                                        <p:attrNameLst>
                                          <p:attrName>ppt_w</p:attrName>
                                        </p:attrNameLst>
                                      </p:cBhvr>
                                      <p:tavLst>
                                        <p:tav tm="0">
                                          <p:val>
                                            <p:fltVal val="0"/>
                                          </p:val>
                                        </p:tav>
                                        <p:tav tm="100000">
                                          <p:val>
                                            <p:strVal val="#ppt_w"/>
                                          </p:val>
                                        </p:tav>
                                      </p:tavLst>
                                    </p:anim>
                                    <p:anim calcmode="lin" valueType="num">
                                      <p:cBhvr>
                                        <p:cTn id="120" dur="500" fill="hold"/>
                                        <p:tgtEl>
                                          <p:spTgt spid="2">
                                            <p:txEl>
                                              <p:pRg st="15" end="15"/>
                                            </p:txEl>
                                          </p:spTgt>
                                        </p:tgtEl>
                                        <p:attrNameLst>
                                          <p:attrName>ppt_h</p:attrName>
                                        </p:attrNameLst>
                                      </p:cBhvr>
                                      <p:tavLst>
                                        <p:tav tm="0">
                                          <p:val>
                                            <p:fltVal val="0"/>
                                          </p:val>
                                        </p:tav>
                                        <p:tav tm="100000">
                                          <p:val>
                                            <p:strVal val="#ppt_h"/>
                                          </p:val>
                                        </p:tav>
                                      </p:tavLst>
                                    </p:anim>
                                    <p:animEffect transition="in" filter="fade">
                                      <p:cBhvr>
                                        <p:cTn id="121" dur="500"/>
                                        <p:tgtEl>
                                          <p:spTgt spid="2">
                                            <p:txEl>
                                              <p:pRg st="15" end="15"/>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2">
                                            <p:txEl>
                                              <p:pRg st="16" end="16"/>
                                            </p:txEl>
                                          </p:spTgt>
                                        </p:tgtEl>
                                        <p:attrNameLst>
                                          <p:attrName>style.visibility</p:attrName>
                                        </p:attrNameLst>
                                      </p:cBhvr>
                                      <p:to>
                                        <p:strVal val="visible"/>
                                      </p:to>
                                    </p:set>
                                    <p:anim calcmode="lin" valueType="num">
                                      <p:cBhvr>
                                        <p:cTn id="126" dur="500" fill="hold"/>
                                        <p:tgtEl>
                                          <p:spTgt spid="2">
                                            <p:txEl>
                                              <p:pRg st="16" end="16"/>
                                            </p:txEl>
                                          </p:spTgt>
                                        </p:tgtEl>
                                        <p:attrNameLst>
                                          <p:attrName>ppt_w</p:attrName>
                                        </p:attrNameLst>
                                      </p:cBhvr>
                                      <p:tavLst>
                                        <p:tav tm="0">
                                          <p:val>
                                            <p:fltVal val="0"/>
                                          </p:val>
                                        </p:tav>
                                        <p:tav tm="100000">
                                          <p:val>
                                            <p:strVal val="#ppt_w"/>
                                          </p:val>
                                        </p:tav>
                                      </p:tavLst>
                                    </p:anim>
                                    <p:anim calcmode="lin" valueType="num">
                                      <p:cBhvr>
                                        <p:cTn id="127" dur="500" fill="hold"/>
                                        <p:tgtEl>
                                          <p:spTgt spid="2">
                                            <p:txEl>
                                              <p:pRg st="16" end="16"/>
                                            </p:txEl>
                                          </p:spTgt>
                                        </p:tgtEl>
                                        <p:attrNameLst>
                                          <p:attrName>ppt_h</p:attrName>
                                        </p:attrNameLst>
                                      </p:cBhvr>
                                      <p:tavLst>
                                        <p:tav tm="0">
                                          <p:val>
                                            <p:fltVal val="0"/>
                                          </p:val>
                                        </p:tav>
                                        <p:tav tm="100000">
                                          <p:val>
                                            <p:strVal val="#ppt_h"/>
                                          </p:val>
                                        </p:tav>
                                      </p:tavLst>
                                    </p:anim>
                                    <p:animEffect transition="in" filter="fade">
                                      <p:cBhvr>
                                        <p:cTn id="128" dur="500"/>
                                        <p:tgtEl>
                                          <p:spTgt spid="2">
                                            <p:txEl>
                                              <p:pRg st="16" end="16"/>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2">
                                            <p:txEl>
                                              <p:pRg st="17" end="17"/>
                                            </p:txEl>
                                          </p:spTgt>
                                        </p:tgtEl>
                                        <p:attrNameLst>
                                          <p:attrName>style.visibility</p:attrName>
                                        </p:attrNameLst>
                                      </p:cBhvr>
                                      <p:to>
                                        <p:strVal val="visible"/>
                                      </p:to>
                                    </p:set>
                                    <p:anim calcmode="lin" valueType="num">
                                      <p:cBhvr>
                                        <p:cTn id="133" dur="500" fill="hold"/>
                                        <p:tgtEl>
                                          <p:spTgt spid="2">
                                            <p:txEl>
                                              <p:pRg st="17" end="17"/>
                                            </p:txEl>
                                          </p:spTgt>
                                        </p:tgtEl>
                                        <p:attrNameLst>
                                          <p:attrName>ppt_w</p:attrName>
                                        </p:attrNameLst>
                                      </p:cBhvr>
                                      <p:tavLst>
                                        <p:tav tm="0">
                                          <p:val>
                                            <p:fltVal val="0"/>
                                          </p:val>
                                        </p:tav>
                                        <p:tav tm="100000">
                                          <p:val>
                                            <p:strVal val="#ppt_w"/>
                                          </p:val>
                                        </p:tav>
                                      </p:tavLst>
                                    </p:anim>
                                    <p:anim calcmode="lin" valueType="num">
                                      <p:cBhvr>
                                        <p:cTn id="134" dur="500" fill="hold"/>
                                        <p:tgtEl>
                                          <p:spTgt spid="2">
                                            <p:txEl>
                                              <p:pRg st="17" end="17"/>
                                            </p:txEl>
                                          </p:spTgt>
                                        </p:tgtEl>
                                        <p:attrNameLst>
                                          <p:attrName>ppt_h</p:attrName>
                                        </p:attrNameLst>
                                      </p:cBhvr>
                                      <p:tavLst>
                                        <p:tav tm="0">
                                          <p:val>
                                            <p:fltVal val="0"/>
                                          </p:val>
                                        </p:tav>
                                        <p:tav tm="100000">
                                          <p:val>
                                            <p:strVal val="#ppt_h"/>
                                          </p:val>
                                        </p:tav>
                                      </p:tavLst>
                                    </p:anim>
                                    <p:animEffect transition="in" filter="fade">
                                      <p:cBhvr>
                                        <p:cTn id="135" dur="500"/>
                                        <p:tgtEl>
                                          <p:spTgt spid="2">
                                            <p:txEl>
                                              <p:pRg st="17" end="17"/>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53" presetClass="entr" presetSubtype="16" fill="hold" grpId="0" nodeType="clickEffect">
                                  <p:stCondLst>
                                    <p:cond delay="0"/>
                                  </p:stCondLst>
                                  <p:childTnLst>
                                    <p:set>
                                      <p:cBhvr>
                                        <p:cTn id="139" dur="1" fill="hold">
                                          <p:stCondLst>
                                            <p:cond delay="0"/>
                                          </p:stCondLst>
                                        </p:cTn>
                                        <p:tgtEl>
                                          <p:spTgt spid="2">
                                            <p:txEl>
                                              <p:pRg st="18" end="18"/>
                                            </p:txEl>
                                          </p:spTgt>
                                        </p:tgtEl>
                                        <p:attrNameLst>
                                          <p:attrName>style.visibility</p:attrName>
                                        </p:attrNameLst>
                                      </p:cBhvr>
                                      <p:to>
                                        <p:strVal val="visible"/>
                                      </p:to>
                                    </p:set>
                                    <p:anim calcmode="lin" valueType="num">
                                      <p:cBhvr>
                                        <p:cTn id="140" dur="500" fill="hold"/>
                                        <p:tgtEl>
                                          <p:spTgt spid="2">
                                            <p:txEl>
                                              <p:pRg st="18" end="18"/>
                                            </p:txEl>
                                          </p:spTgt>
                                        </p:tgtEl>
                                        <p:attrNameLst>
                                          <p:attrName>ppt_w</p:attrName>
                                        </p:attrNameLst>
                                      </p:cBhvr>
                                      <p:tavLst>
                                        <p:tav tm="0">
                                          <p:val>
                                            <p:fltVal val="0"/>
                                          </p:val>
                                        </p:tav>
                                        <p:tav tm="100000">
                                          <p:val>
                                            <p:strVal val="#ppt_w"/>
                                          </p:val>
                                        </p:tav>
                                      </p:tavLst>
                                    </p:anim>
                                    <p:anim calcmode="lin" valueType="num">
                                      <p:cBhvr>
                                        <p:cTn id="141" dur="500" fill="hold"/>
                                        <p:tgtEl>
                                          <p:spTgt spid="2">
                                            <p:txEl>
                                              <p:pRg st="18" end="18"/>
                                            </p:txEl>
                                          </p:spTgt>
                                        </p:tgtEl>
                                        <p:attrNameLst>
                                          <p:attrName>ppt_h</p:attrName>
                                        </p:attrNameLst>
                                      </p:cBhvr>
                                      <p:tavLst>
                                        <p:tav tm="0">
                                          <p:val>
                                            <p:fltVal val="0"/>
                                          </p:val>
                                        </p:tav>
                                        <p:tav tm="100000">
                                          <p:val>
                                            <p:strVal val="#ppt_h"/>
                                          </p:val>
                                        </p:tav>
                                      </p:tavLst>
                                    </p:anim>
                                    <p:animEffect transition="in" filter="fade">
                                      <p:cBhvr>
                                        <p:cTn id="142" dur="500"/>
                                        <p:tgtEl>
                                          <p:spTgt spid="2">
                                            <p:txEl>
                                              <p:pRg st="18" end="18"/>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grpId="0" nodeType="clickEffect">
                                  <p:stCondLst>
                                    <p:cond delay="0"/>
                                  </p:stCondLst>
                                  <p:childTnLst>
                                    <p:set>
                                      <p:cBhvr>
                                        <p:cTn id="146" dur="1" fill="hold">
                                          <p:stCondLst>
                                            <p:cond delay="0"/>
                                          </p:stCondLst>
                                        </p:cTn>
                                        <p:tgtEl>
                                          <p:spTgt spid="2">
                                            <p:txEl>
                                              <p:pRg st="19" end="19"/>
                                            </p:txEl>
                                          </p:spTgt>
                                        </p:tgtEl>
                                        <p:attrNameLst>
                                          <p:attrName>style.visibility</p:attrName>
                                        </p:attrNameLst>
                                      </p:cBhvr>
                                      <p:to>
                                        <p:strVal val="visible"/>
                                      </p:to>
                                    </p:set>
                                    <p:anim calcmode="lin" valueType="num">
                                      <p:cBhvr>
                                        <p:cTn id="147" dur="500" fill="hold"/>
                                        <p:tgtEl>
                                          <p:spTgt spid="2">
                                            <p:txEl>
                                              <p:pRg st="19" end="19"/>
                                            </p:txEl>
                                          </p:spTgt>
                                        </p:tgtEl>
                                        <p:attrNameLst>
                                          <p:attrName>ppt_w</p:attrName>
                                        </p:attrNameLst>
                                      </p:cBhvr>
                                      <p:tavLst>
                                        <p:tav tm="0">
                                          <p:val>
                                            <p:fltVal val="0"/>
                                          </p:val>
                                        </p:tav>
                                        <p:tav tm="100000">
                                          <p:val>
                                            <p:strVal val="#ppt_w"/>
                                          </p:val>
                                        </p:tav>
                                      </p:tavLst>
                                    </p:anim>
                                    <p:anim calcmode="lin" valueType="num">
                                      <p:cBhvr>
                                        <p:cTn id="148" dur="500" fill="hold"/>
                                        <p:tgtEl>
                                          <p:spTgt spid="2">
                                            <p:txEl>
                                              <p:pRg st="19" end="19"/>
                                            </p:txEl>
                                          </p:spTgt>
                                        </p:tgtEl>
                                        <p:attrNameLst>
                                          <p:attrName>ppt_h</p:attrName>
                                        </p:attrNameLst>
                                      </p:cBhvr>
                                      <p:tavLst>
                                        <p:tav tm="0">
                                          <p:val>
                                            <p:fltVal val="0"/>
                                          </p:val>
                                        </p:tav>
                                        <p:tav tm="100000">
                                          <p:val>
                                            <p:strVal val="#ppt_h"/>
                                          </p:val>
                                        </p:tav>
                                      </p:tavLst>
                                    </p:anim>
                                    <p:animEffect transition="in" filter="fade">
                                      <p:cBhvr>
                                        <p:cTn id="149" dur="500"/>
                                        <p:tgtEl>
                                          <p:spTgt spid="2">
                                            <p:txEl>
                                              <p:pRg st="19" end="19"/>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53" presetClass="entr" presetSubtype="16" fill="hold" grpId="0" nodeType="clickEffect">
                                  <p:stCondLst>
                                    <p:cond delay="0"/>
                                  </p:stCondLst>
                                  <p:childTnLst>
                                    <p:set>
                                      <p:cBhvr>
                                        <p:cTn id="153" dur="1" fill="hold">
                                          <p:stCondLst>
                                            <p:cond delay="0"/>
                                          </p:stCondLst>
                                        </p:cTn>
                                        <p:tgtEl>
                                          <p:spTgt spid="2">
                                            <p:txEl>
                                              <p:pRg st="20" end="20"/>
                                            </p:txEl>
                                          </p:spTgt>
                                        </p:tgtEl>
                                        <p:attrNameLst>
                                          <p:attrName>style.visibility</p:attrName>
                                        </p:attrNameLst>
                                      </p:cBhvr>
                                      <p:to>
                                        <p:strVal val="visible"/>
                                      </p:to>
                                    </p:set>
                                    <p:anim calcmode="lin" valueType="num">
                                      <p:cBhvr>
                                        <p:cTn id="154" dur="500" fill="hold"/>
                                        <p:tgtEl>
                                          <p:spTgt spid="2">
                                            <p:txEl>
                                              <p:pRg st="20" end="20"/>
                                            </p:txEl>
                                          </p:spTgt>
                                        </p:tgtEl>
                                        <p:attrNameLst>
                                          <p:attrName>ppt_w</p:attrName>
                                        </p:attrNameLst>
                                      </p:cBhvr>
                                      <p:tavLst>
                                        <p:tav tm="0">
                                          <p:val>
                                            <p:fltVal val="0"/>
                                          </p:val>
                                        </p:tav>
                                        <p:tav tm="100000">
                                          <p:val>
                                            <p:strVal val="#ppt_w"/>
                                          </p:val>
                                        </p:tav>
                                      </p:tavLst>
                                    </p:anim>
                                    <p:anim calcmode="lin" valueType="num">
                                      <p:cBhvr>
                                        <p:cTn id="155" dur="500" fill="hold"/>
                                        <p:tgtEl>
                                          <p:spTgt spid="2">
                                            <p:txEl>
                                              <p:pRg st="20" end="20"/>
                                            </p:txEl>
                                          </p:spTgt>
                                        </p:tgtEl>
                                        <p:attrNameLst>
                                          <p:attrName>ppt_h</p:attrName>
                                        </p:attrNameLst>
                                      </p:cBhvr>
                                      <p:tavLst>
                                        <p:tav tm="0">
                                          <p:val>
                                            <p:fltVal val="0"/>
                                          </p:val>
                                        </p:tav>
                                        <p:tav tm="100000">
                                          <p:val>
                                            <p:strVal val="#ppt_h"/>
                                          </p:val>
                                        </p:tav>
                                      </p:tavLst>
                                    </p:anim>
                                    <p:animEffect transition="in" filter="fade">
                                      <p:cBhvr>
                                        <p:cTn id="156" dur="500"/>
                                        <p:tgtEl>
                                          <p:spTgt spid="2">
                                            <p:txEl>
                                              <p:pRg st="20" end="20"/>
                                            </p:txEl>
                                          </p:spTgt>
                                        </p:tgtEl>
                                      </p:cBhvr>
                                    </p:animEffect>
                                  </p:childTnLst>
                                </p:cTn>
                              </p:par>
                            </p:childTnLst>
                          </p:cTn>
                        </p:par>
                      </p:childTnLst>
                    </p:cTn>
                  </p:par>
                  <p:par>
                    <p:cTn id="157" fill="hold">
                      <p:stCondLst>
                        <p:cond delay="indefinite"/>
                      </p:stCondLst>
                      <p:childTnLst>
                        <p:par>
                          <p:cTn id="158" fill="hold">
                            <p:stCondLst>
                              <p:cond delay="0"/>
                            </p:stCondLst>
                            <p:childTnLst>
                              <p:par>
                                <p:cTn id="159" presetID="6" presetClass="entr" presetSubtype="16" fill="hold" nodeType="click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circle(in)">
                                      <p:cBhvr>
                                        <p:cTn id="161" dur="20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31" presetClass="entr" presetSubtype="0" fill="hold" grpId="0" nodeType="clickEffect">
                                  <p:stCondLst>
                                    <p:cond delay="0"/>
                                  </p:stCondLst>
                                  <p:childTnLst>
                                    <p:set>
                                      <p:cBhvr>
                                        <p:cTn id="165" dur="1" fill="hold">
                                          <p:stCondLst>
                                            <p:cond delay="0"/>
                                          </p:stCondLst>
                                        </p:cTn>
                                        <p:tgtEl>
                                          <p:spTgt spid="25"/>
                                        </p:tgtEl>
                                        <p:attrNameLst>
                                          <p:attrName>style.visibility</p:attrName>
                                        </p:attrNameLst>
                                      </p:cBhvr>
                                      <p:to>
                                        <p:strVal val="visible"/>
                                      </p:to>
                                    </p:set>
                                    <p:anim calcmode="lin" valueType="num">
                                      <p:cBhvr>
                                        <p:cTn id="166" dur="1000" fill="hold"/>
                                        <p:tgtEl>
                                          <p:spTgt spid="25"/>
                                        </p:tgtEl>
                                        <p:attrNameLst>
                                          <p:attrName>ppt_w</p:attrName>
                                        </p:attrNameLst>
                                      </p:cBhvr>
                                      <p:tavLst>
                                        <p:tav tm="0">
                                          <p:val>
                                            <p:fltVal val="0"/>
                                          </p:val>
                                        </p:tav>
                                        <p:tav tm="100000">
                                          <p:val>
                                            <p:strVal val="#ppt_w"/>
                                          </p:val>
                                        </p:tav>
                                      </p:tavLst>
                                    </p:anim>
                                    <p:anim calcmode="lin" valueType="num">
                                      <p:cBhvr>
                                        <p:cTn id="167" dur="1000" fill="hold"/>
                                        <p:tgtEl>
                                          <p:spTgt spid="25"/>
                                        </p:tgtEl>
                                        <p:attrNameLst>
                                          <p:attrName>ppt_h</p:attrName>
                                        </p:attrNameLst>
                                      </p:cBhvr>
                                      <p:tavLst>
                                        <p:tav tm="0">
                                          <p:val>
                                            <p:fltVal val="0"/>
                                          </p:val>
                                        </p:tav>
                                        <p:tav tm="100000">
                                          <p:val>
                                            <p:strVal val="#ppt_h"/>
                                          </p:val>
                                        </p:tav>
                                      </p:tavLst>
                                    </p:anim>
                                    <p:anim calcmode="lin" valueType="num">
                                      <p:cBhvr>
                                        <p:cTn id="168" dur="1000" fill="hold"/>
                                        <p:tgtEl>
                                          <p:spTgt spid="25"/>
                                        </p:tgtEl>
                                        <p:attrNameLst>
                                          <p:attrName>style.rotation</p:attrName>
                                        </p:attrNameLst>
                                      </p:cBhvr>
                                      <p:tavLst>
                                        <p:tav tm="0">
                                          <p:val>
                                            <p:fltVal val="90"/>
                                          </p:val>
                                        </p:tav>
                                        <p:tav tm="100000">
                                          <p:val>
                                            <p:fltVal val="0"/>
                                          </p:val>
                                        </p:tav>
                                      </p:tavLst>
                                    </p:anim>
                                    <p:animEffect transition="in" filter="fade">
                                      <p:cBhvr>
                                        <p:cTn id="16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uild="p"/>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102636" y="93307"/>
            <a:ext cx="10360152" cy="494522"/>
          </a:xfrm>
        </p:spPr>
        <p:txBody>
          <a:bodyPr/>
          <a:lstStyle/>
          <a:p>
            <a:r>
              <a:rPr lang="en-IN" dirty="0"/>
              <a:t>🧭 </a:t>
            </a:r>
            <a:r>
              <a:rPr lang="en-IN" b="1" dirty="0"/>
              <a:t>Website &amp; Architecture Flow</a:t>
            </a:r>
            <a:endParaRPr lang="en-US" dirty="0"/>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8</a:t>
            </a:fld>
            <a:endParaRPr lang="en-US" dirty="0"/>
          </a:p>
        </p:txBody>
      </p:sp>
      <p:sp>
        <p:nvSpPr>
          <p:cNvPr id="5" name="Content Placeholder 3">
            <a:extLst>
              <a:ext uri="{FF2B5EF4-FFF2-40B4-BE49-F238E27FC236}">
                <a16:creationId xmlns:a16="http://schemas.microsoft.com/office/drawing/2014/main" id="{0B34E302-0EA6-3429-C00E-76D27CE81CEE}"/>
              </a:ext>
            </a:extLst>
          </p:cNvPr>
          <p:cNvSpPr>
            <a:spLocks noGrp="1"/>
          </p:cNvSpPr>
          <p:nvPr>
            <p:ph sz="quarter" idx="11"/>
          </p:nvPr>
        </p:nvSpPr>
        <p:spPr>
          <a:xfrm>
            <a:off x="230981" y="587828"/>
            <a:ext cx="11730037" cy="6092889"/>
          </a:xfrm>
        </p:spPr>
        <p:txBody>
          <a:bodyPr>
            <a:normAutofit fontScale="92500" lnSpcReduction="10000"/>
          </a:bodyPr>
          <a:lstStyle/>
          <a:p>
            <a:pPr>
              <a:buNone/>
            </a:pPr>
            <a:r>
              <a:rPr lang="en-US" b="1" dirty="0"/>
              <a:t>1. User Interface (Frontend)</a:t>
            </a:r>
          </a:p>
          <a:p>
            <a:pPr>
              <a:buFont typeface="Arial" panose="020B0604020202020204" pitchFamily="34" charset="0"/>
              <a:buChar char="•"/>
            </a:pPr>
            <a:r>
              <a:rPr lang="en-US" dirty="0"/>
              <a:t>HTML + CSS + JavaScript</a:t>
            </a:r>
          </a:p>
          <a:p>
            <a:pPr>
              <a:buFont typeface="Arial" panose="020B0604020202020204" pitchFamily="34" charset="0"/>
              <a:buChar char="•"/>
            </a:pPr>
            <a:r>
              <a:rPr lang="en-US" dirty="0"/>
              <a:t>User enters </a:t>
            </a:r>
            <a:r>
              <a:rPr lang="en-US" b="1" dirty="0"/>
              <a:t>city name</a:t>
            </a:r>
            <a:r>
              <a:rPr lang="en-US" dirty="0"/>
              <a:t> in input field</a:t>
            </a:r>
          </a:p>
          <a:p>
            <a:pPr>
              <a:buFont typeface="Arial" panose="020B0604020202020204" pitchFamily="34" charset="0"/>
              <a:buChar char="•"/>
            </a:pPr>
            <a:r>
              <a:rPr lang="en-US" dirty="0"/>
              <a:t>Clicks </a:t>
            </a:r>
            <a:r>
              <a:rPr lang="en-US" b="1" dirty="0"/>
              <a:t>“Get Weather”</a:t>
            </a:r>
            <a:r>
              <a:rPr lang="en-US" dirty="0"/>
              <a:t> button</a:t>
            </a:r>
          </a:p>
          <a:p>
            <a:r>
              <a:rPr lang="en-IN" b="1" dirty="0"/>
              <a:t>2. API Request (Client-Sides</a:t>
            </a:r>
          </a:p>
          <a:p>
            <a:pPr>
              <a:buNone/>
            </a:pPr>
            <a:endParaRPr lang="en-IN" b="1" dirty="0"/>
          </a:p>
          <a:p>
            <a:pPr>
              <a:buNone/>
            </a:pPr>
            <a:endParaRPr lang="en-IN" b="1" dirty="0"/>
          </a:p>
          <a:p>
            <a:pPr>
              <a:buNone/>
            </a:pPr>
            <a:endParaRPr lang="en-IN" b="1" dirty="0"/>
          </a:p>
          <a:p>
            <a:pPr>
              <a:buNone/>
            </a:pPr>
            <a:endParaRPr lang="en-IN" b="1" dirty="0"/>
          </a:p>
          <a:p>
            <a:pPr>
              <a:buNone/>
            </a:pPr>
            <a:r>
              <a:rPr lang="en-IN" b="1" dirty="0"/>
              <a:t>3.</a:t>
            </a:r>
            <a:r>
              <a:rPr lang="en-US" b="1" dirty="0"/>
              <a:t> API Response</a:t>
            </a:r>
          </a:p>
          <a:p>
            <a:pPr>
              <a:buFont typeface="Arial" panose="020B0604020202020204" pitchFamily="34" charset="0"/>
              <a:buChar char="•"/>
            </a:pPr>
            <a:r>
              <a:rPr lang="en-US" dirty="0" err="1"/>
              <a:t>OpenWeatherMap</a:t>
            </a:r>
            <a:r>
              <a:rPr lang="en-US" dirty="0"/>
              <a:t> returns a </a:t>
            </a:r>
            <a:r>
              <a:rPr lang="en-US" b="1" dirty="0"/>
              <a:t>JSON</a:t>
            </a:r>
            <a:r>
              <a:rPr lang="en-US" dirty="0"/>
              <a:t> response with:</a:t>
            </a:r>
          </a:p>
          <a:p>
            <a:pPr marL="742950" lvl="1" indent="-285750">
              <a:buFont typeface="Arial" panose="020B0604020202020204" pitchFamily="34" charset="0"/>
              <a:buChar char="•"/>
            </a:pPr>
            <a:r>
              <a:rPr lang="en-US" dirty="0"/>
              <a:t>Temperature</a:t>
            </a:r>
          </a:p>
          <a:p>
            <a:pPr marL="742950" lvl="1" indent="-285750">
              <a:buFont typeface="Arial" panose="020B0604020202020204" pitchFamily="34" charset="0"/>
              <a:buChar char="•"/>
            </a:pPr>
            <a:r>
              <a:rPr lang="en-US" dirty="0"/>
              <a:t>Weather description</a:t>
            </a:r>
          </a:p>
          <a:p>
            <a:pPr marL="742950" lvl="1" indent="-285750">
              <a:buFont typeface="Arial" panose="020B0604020202020204" pitchFamily="34" charset="0"/>
              <a:buChar char="•"/>
            </a:pPr>
            <a:r>
              <a:rPr lang="en-US" dirty="0"/>
              <a:t>Humidity</a:t>
            </a:r>
          </a:p>
          <a:p>
            <a:pPr marL="742950" lvl="1" indent="-285750">
              <a:buFont typeface="Arial" panose="020B0604020202020204" pitchFamily="34" charset="0"/>
              <a:buChar char="•"/>
            </a:pPr>
            <a:r>
              <a:rPr lang="en-US" dirty="0"/>
              <a:t>Wind speed</a:t>
            </a:r>
          </a:p>
          <a:p>
            <a:pPr marL="742950" lvl="1" indent="-285750">
              <a:buFont typeface="Arial" panose="020B0604020202020204" pitchFamily="34" charset="0"/>
              <a:buChar char="•"/>
            </a:pPr>
            <a:r>
              <a:rPr lang="en-US" dirty="0"/>
              <a:t>Location (city, country)</a:t>
            </a:r>
          </a:p>
          <a:p>
            <a:endParaRPr lang="en-IN" b="1" dirty="0"/>
          </a:p>
        </p:txBody>
      </p:sp>
      <p:sp>
        <p:nvSpPr>
          <p:cNvPr id="10" name="Rectangle 2">
            <a:extLst>
              <a:ext uri="{FF2B5EF4-FFF2-40B4-BE49-F238E27FC236}">
                <a16:creationId xmlns:a16="http://schemas.microsoft.com/office/drawing/2014/main" id="{D2E1584E-D2CC-DE55-9B02-A69CB569D35D}"/>
              </a:ext>
            </a:extLst>
          </p:cNvPr>
          <p:cNvSpPr>
            <a:spLocks noChangeArrowheads="1"/>
          </p:cNvSpPr>
          <p:nvPr/>
        </p:nvSpPr>
        <p:spPr bwMode="auto">
          <a:xfrm>
            <a:off x="230981" y="2354420"/>
            <a:ext cx="1205908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JavaScript triggers the </a:t>
            </a:r>
            <a:r>
              <a:rPr kumimoji="0" lang="en-US" altLang="en-US" sz="1000" b="0" i="0" u="none" strike="noStrike" cap="none" normalizeH="0" baseline="0" dirty="0" err="1">
                <a:ln>
                  <a:noFill/>
                </a:ln>
                <a:solidFill>
                  <a:schemeClr val="tx1"/>
                </a:solidFill>
                <a:effectLst/>
              </a:rPr>
              <a:t>getWeather</a:t>
            </a:r>
            <a:r>
              <a:rPr kumimoji="0" lang="en-US" altLang="en-US" sz="1000" b="0" i="0" u="none" strike="noStrike" cap="none" normalizeH="0" baseline="0" dirty="0">
                <a:ln>
                  <a:noFill/>
                </a:ln>
                <a:solidFill>
                  <a:schemeClr val="tx1"/>
                </a:solidFill>
                <a:effectLst/>
              </a:rPr>
              <a:t>()</a:t>
            </a:r>
            <a:r>
              <a:rPr kumimoji="0" lang="en-US" altLang="en-US" sz="800" b="0" i="0" u="none" strike="noStrike" cap="none" normalizeH="0" baseline="0" dirty="0">
                <a:ln>
                  <a:noFill/>
                </a:ln>
                <a:solidFill>
                  <a:schemeClr val="tx1"/>
                </a:solidFill>
                <a:effectLst/>
              </a:rPr>
              <a:t> function</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Sends an </a:t>
            </a:r>
            <a:r>
              <a:rPr kumimoji="0" lang="en-US" altLang="en-US" sz="1800" b="1" i="0" u="none" strike="noStrike" cap="none" normalizeH="0" baseline="0" dirty="0">
                <a:ln>
                  <a:noFill/>
                </a:ln>
                <a:solidFill>
                  <a:schemeClr val="tx1"/>
                </a:solidFill>
                <a:effectLst/>
              </a:rPr>
              <a:t>HTTP GET request</a:t>
            </a:r>
            <a:r>
              <a:rPr kumimoji="0" lang="en-US" altLang="en-US" sz="1800" b="0" i="0" u="none" strike="noStrike" cap="none" normalizeH="0" baseline="0" dirty="0">
                <a:ln>
                  <a:noFill/>
                </a:ln>
                <a:solidFill>
                  <a:schemeClr val="tx1"/>
                </a:solidFill>
                <a:effectLst/>
              </a:rPr>
              <a:t> to </a:t>
            </a:r>
            <a:r>
              <a:rPr kumimoji="0" lang="en-US" altLang="en-US" sz="1800" b="0" i="0" u="none" strike="noStrike" cap="none" normalizeH="0" baseline="0" dirty="0" err="1">
                <a:ln>
                  <a:noFill/>
                </a:ln>
                <a:solidFill>
                  <a:schemeClr val="tx1"/>
                </a:solidFill>
                <a:effectLst/>
              </a:rPr>
              <a:t>OpenWeatherMap</a:t>
            </a:r>
            <a:r>
              <a:rPr kumimoji="0" lang="en-US" altLang="en-US" sz="1800" b="0" i="0" u="none" strike="noStrike" cap="none" normalizeH="0" baseline="0" dirty="0">
                <a:ln>
                  <a:noFill/>
                </a:ln>
                <a:solidFill>
                  <a:schemeClr val="tx1"/>
                </a:solidFill>
                <a:effectLst/>
              </a:rPr>
              <a:t> API using </a:t>
            </a:r>
            <a:r>
              <a:rPr kumimoji="0" lang="en-US" altLang="en-US" sz="1000" b="0" i="0" u="none" strike="noStrike" cap="none" normalizeH="0" baseline="0" dirty="0">
                <a:ln>
                  <a:noFill/>
                </a:ln>
                <a:solidFill>
                  <a:schemeClr val="tx1"/>
                </a:solidFill>
                <a:effectLst/>
              </a:rPr>
              <a:t>fetch()</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API Endpoint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9A96A19-A78C-2014-ADA7-74AC00EFE2AF}"/>
              </a:ext>
            </a:extLst>
          </p:cNvPr>
          <p:cNvPicPr>
            <a:picLocks noChangeAspect="1"/>
          </p:cNvPicPr>
          <p:nvPr/>
        </p:nvPicPr>
        <p:blipFill>
          <a:blip r:embed="rId3"/>
          <a:stretch>
            <a:fillRect/>
          </a:stretch>
        </p:blipFill>
        <p:spPr>
          <a:xfrm>
            <a:off x="1704361" y="3176793"/>
            <a:ext cx="8783276" cy="657317"/>
          </a:xfrm>
          <a:prstGeom prst="rect">
            <a:avLst/>
          </a:prstGeom>
        </p:spPr>
      </p:pic>
    </p:spTree>
    <p:extLst>
      <p:ext uri="{BB962C8B-B14F-4D97-AF65-F5344CB8AC3E}">
        <p14:creationId xmlns:p14="http://schemas.microsoft.com/office/powerpoint/2010/main" val="423010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circle(in)">
                                      <p:cBhvr>
                                        <p:cTn id="15" dur="2000"/>
                                        <p:tgtEl>
                                          <p:spTgt spid="5">
                                            <p:txEl>
                                              <p:pRg st="0" end="0"/>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circle(in)">
                                      <p:cBhvr>
                                        <p:cTn id="18" dur="2000"/>
                                        <p:tgtEl>
                                          <p:spTgt spid="5">
                                            <p:txEl>
                                              <p:pRg st="1" end="1"/>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circle(in)">
                                      <p:cBhvr>
                                        <p:cTn id="21" dur="2000"/>
                                        <p:tgtEl>
                                          <p:spTgt spid="5">
                                            <p:txEl>
                                              <p:pRg st="2" end="2"/>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circle(in)">
                                      <p:cBhvr>
                                        <p:cTn id="24" dur="2000"/>
                                        <p:tgtEl>
                                          <p:spTgt spid="5">
                                            <p:txEl>
                                              <p:pRg st="3" end="3"/>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ircle(in)">
                                      <p:cBhvr>
                                        <p:cTn id="27" dur="2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32" dur="500"/>
                                        <p:tgtEl>
                                          <p:spTgt spid="10">
                                            <p:txEl>
                                              <p:pRg st="0" end="0"/>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35" dur="500"/>
                                        <p:tgtEl>
                                          <p:spTgt spid="10">
                                            <p:txEl>
                                              <p:pRg st="1" end="1"/>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38" dur="500"/>
                                        <p:tgtEl>
                                          <p:spTgt spid="10">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circle(in)">
                                      <p:cBhvr>
                                        <p:cTn id="43" dur="20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1000"/>
                                        <p:tgtEl>
                                          <p:spTgt spid="5">
                                            <p:txEl>
                                              <p:pRg st="9" end="9"/>
                                            </p:txEl>
                                          </p:spTgt>
                                        </p:tgtEl>
                                      </p:cBhvr>
                                    </p:animEffect>
                                    <p:anim calcmode="lin" valueType="num">
                                      <p:cBhvr>
                                        <p:cTn id="49"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nodeType="click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Effect transition="in" filter="wheel(1)">
                                      <p:cBhvr>
                                        <p:cTn id="55" dur="2000"/>
                                        <p:tgtEl>
                                          <p:spTgt spid="5">
                                            <p:txEl>
                                              <p:pRg st="10" end="10"/>
                                            </p:txEl>
                                          </p:spTgt>
                                        </p:tgtEl>
                                      </p:cBhvr>
                                    </p:animEffect>
                                  </p:childTnLst>
                                </p:cTn>
                              </p:par>
                              <p:par>
                                <p:cTn id="56" presetID="21" presetClass="entr" presetSubtype="1" fill="hold" nodeType="with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wheel(1)">
                                      <p:cBhvr>
                                        <p:cTn id="58" dur="2000"/>
                                        <p:tgtEl>
                                          <p:spTgt spid="5">
                                            <p:txEl>
                                              <p:pRg st="11" end="11"/>
                                            </p:txEl>
                                          </p:spTgt>
                                        </p:tgtEl>
                                      </p:cBhvr>
                                    </p:animEffect>
                                  </p:childTnLst>
                                </p:cTn>
                              </p:par>
                              <p:par>
                                <p:cTn id="59" presetID="21" presetClass="entr" presetSubtype="1" fill="hold" nodeType="with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animEffect transition="in" filter="wheel(1)">
                                      <p:cBhvr>
                                        <p:cTn id="61" dur="2000"/>
                                        <p:tgtEl>
                                          <p:spTgt spid="5">
                                            <p:txEl>
                                              <p:pRg st="12" end="12"/>
                                            </p:txEl>
                                          </p:spTgt>
                                        </p:tgtEl>
                                      </p:cBhvr>
                                    </p:animEffect>
                                  </p:childTnLst>
                                </p:cTn>
                              </p:par>
                              <p:par>
                                <p:cTn id="62" presetID="21" presetClass="entr" presetSubtype="1" fill="hold" nodeType="with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wheel(1)">
                                      <p:cBhvr>
                                        <p:cTn id="64" dur="2000"/>
                                        <p:tgtEl>
                                          <p:spTgt spid="5">
                                            <p:txEl>
                                              <p:pRg st="13" end="13"/>
                                            </p:txEl>
                                          </p:spTgt>
                                        </p:tgtEl>
                                      </p:cBhvr>
                                    </p:animEffect>
                                  </p:childTnLst>
                                </p:cTn>
                              </p:par>
                              <p:par>
                                <p:cTn id="65" presetID="21" presetClass="entr" presetSubtype="1" fill="hold" nodeType="withEffect">
                                  <p:stCondLst>
                                    <p:cond delay="0"/>
                                  </p:stCondLst>
                                  <p:childTnLst>
                                    <p:set>
                                      <p:cBhvr>
                                        <p:cTn id="66" dur="1" fill="hold">
                                          <p:stCondLst>
                                            <p:cond delay="0"/>
                                          </p:stCondLst>
                                        </p:cTn>
                                        <p:tgtEl>
                                          <p:spTgt spid="5">
                                            <p:txEl>
                                              <p:pRg st="14" end="14"/>
                                            </p:txEl>
                                          </p:spTgt>
                                        </p:tgtEl>
                                        <p:attrNameLst>
                                          <p:attrName>style.visibility</p:attrName>
                                        </p:attrNameLst>
                                      </p:cBhvr>
                                      <p:to>
                                        <p:strVal val="visible"/>
                                      </p:to>
                                    </p:set>
                                    <p:animEffect transition="in" filter="wheel(1)">
                                      <p:cBhvr>
                                        <p:cTn id="67" dur="2000"/>
                                        <p:tgtEl>
                                          <p:spTgt spid="5">
                                            <p:txEl>
                                              <p:pRg st="14" end="14"/>
                                            </p:txEl>
                                          </p:spTgt>
                                        </p:tgtEl>
                                      </p:cBhvr>
                                    </p:animEffect>
                                  </p:childTnLst>
                                </p:cTn>
                              </p:par>
                              <p:par>
                                <p:cTn id="68" presetID="21" presetClass="entr" presetSubtype="1" fill="hold" nodeType="withEffect">
                                  <p:stCondLst>
                                    <p:cond delay="0"/>
                                  </p:stCondLst>
                                  <p:childTnLst>
                                    <p:set>
                                      <p:cBhvr>
                                        <p:cTn id="69" dur="1" fill="hold">
                                          <p:stCondLst>
                                            <p:cond delay="0"/>
                                          </p:stCondLst>
                                        </p:cTn>
                                        <p:tgtEl>
                                          <p:spTgt spid="5">
                                            <p:txEl>
                                              <p:pRg st="15" end="15"/>
                                            </p:txEl>
                                          </p:spTgt>
                                        </p:tgtEl>
                                        <p:attrNameLst>
                                          <p:attrName>style.visibility</p:attrName>
                                        </p:attrNameLst>
                                      </p:cBhvr>
                                      <p:to>
                                        <p:strVal val="visible"/>
                                      </p:to>
                                    </p:set>
                                    <p:animEffect transition="in" filter="wheel(1)">
                                      <p:cBhvr>
                                        <p:cTn id="70" dur="20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B6C6DE-6916-0F54-7528-49B919BF4EFB}"/>
              </a:ext>
            </a:extLst>
          </p:cNvPr>
          <p:cNvPicPr>
            <a:picLocks noChangeAspect="1"/>
          </p:cNvPicPr>
          <p:nvPr/>
        </p:nvPicPr>
        <p:blipFill>
          <a:blip r:embed="rId2"/>
          <a:stretch>
            <a:fillRect/>
          </a:stretch>
        </p:blipFill>
        <p:spPr>
          <a:xfrm>
            <a:off x="1481507" y="2665411"/>
            <a:ext cx="8638075" cy="3351286"/>
          </a:xfrm>
          <a:prstGeom prst="rect">
            <a:avLst/>
          </a:prstGeom>
        </p:spPr>
      </p:pic>
      <p:sp>
        <p:nvSpPr>
          <p:cNvPr id="5" name="Slide Number Placeholder 4">
            <a:extLst>
              <a:ext uri="{FF2B5EF4-FFF2-40B4-BE49-F238E27FC236}">
                <a16:creationId xmlns:a16="http://schemas.microsoft.com/office/drawing/2014/main" id="{152B3994-FB84-0AD1-BD59-4D1A37215755}"/>
              </a:ext>
            </a:extLst>
          </p:cNvPr>
          <p:cNvSpPr>
            <a:spLocks noGrp="1"/>
          </p:cNvSpPr>
          <p:nvPr>
            <p:ph type="sldNum" sz="quarter" idx="4"/>
          </p:nvPr>
        </p:nvSpPr>
        <p:spPr/>
        <p:txBody>
          <a:bodyPr/>
          <a:lstStyle/>
          <a:p>
            <a:fld id="{58FB4751-880F-D840-AAA9-3A15815CC996}" type="slidenum">
              <a:rPr lang="en-US" smtClean="0"/>
              <a:pPr/>
              <a:t>9</a:t>
            </a:fld>
            <a:endParaRPr lang="en-US" dirty="0"/>
          </a:p>
        </p:txBody>
      </p:sp>
      <p:sp>
        <p:nvSpPr>
          <p:cNvPr id="6" name="Rectangle 1">
            <a:extLst>
              <a:ext uri="{FF2B5EF4-FFF2-40B4-BE49-F238E27FC236}">
                <a16:creationId xmlns:a16="http://schemas.microsoft.com/office/drawing/2014/main" id="{87928F81-B7A6-E69D-57D9-4D8AFF0232C8}"/>
              </a:ext>
            </a:extLst>
          </p:cNvPr>
          <p:cNvSpPr>
            <a:spLocks noGrp="1" noChangeArrowheads="1"/>
          </p:cNvSpPr>
          <p:nvPr>
            <p:ph sz="quarter" idx="11"/>
          </p:nvPr>
        </p:nvSpPr>
        <p:spPr bwMode="auto">
          <a:xfrm>
            <a:off x="455924" y="530247"/>
            <a:ext cx="11736076"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4. Display Weather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JavaScript parses the JSON response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Updates the </a:t>
            </a:r>
            <a:r>
              <a:rPr kumimoji="0" lang="en-US" altLang="en-US" sz="1600" b="1" i="0" u="none" strike="noStrike" cap="none" normalizeH="0" baseline="0" dirty="0">
                <a:ln>
                  <a:noFill/>
                </a:ln>
                <a:solidFill>
                  <a:schemeClr val="tx1"/>
                </a:solidFill>
                <a:effectLst/>
                <a:latin typeface="Arial" panose="020B0604020202020204" pitchFamily="34" charset="0"/>
              </a:rPr>
              <a:t>DOM</a:t>
            </a:r>
            <a:r>
              <a:rPr kumimoji="0" lang="en-US" altLang="en-US" sz="1600" b="0" i="0" u="none" strike="noStrike" cap="none" normalizeH="0" baseline="0" dirty="0">
                <a:ln>
                  <a:noFill/>
                </a:ln>
                <a:solidFill>
                  <a:schemeClr val="tx1"/>
                </a:solidFill>
                <a:effectLst/>
                <a:latin typeface="Arial" panose="020B0604020202020204" pitchFamily="34" charset="0"/>
              </a:rPr>
              <a:t> to display weather info in the </a:t>
            </a:r>
            <a:r>
              <a:rPr kumimoji="0" lang="en-US" altLang="en-US" sz="1600" b="0" i="0" u="none" strike="noStrike" cap="none" normalizeH="0" baseline="0" dirty="0">
                <a:ln>
                  <a:noFill/>
                </a:ln>
                <a:solidFill>
                  <a:schemeClr val="tx1"/>
                </a:solidFill>
                <a:effectLst/>
                <a:latin typeface="Arial Unicode MS"/>
              </a:rPr>
              <a:t>#weatherResult</a:t>
            </a:r>
            <a:r>
              <a:rPr kumimoji="0" lang="en-US" altLang="en-US" sz="1600" b="0" i="0" u="none" strike="noStrike" cap="none" normalizeH="0" baseline="0" dirty="0">
                <a:ln>
                  <a:noFill/>
                </a:ln>
                <a:solidFill>
                  <a:schemeClr val="tx1"/>
                </a:solidFill>
                <a:effectLst/>
              </a:rPr>
              <a:t> div</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5. Error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If the API fails (e.g., wrong city name):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An error message is shown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The site doesn’t reload</a:t>
            </a: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down)">
                                      <p:cBhvr>
                                        <p:cTn id="15" dur="500"/>
                                        <p:tgtEl>
                                          <p:spTgt spid="6">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down)">
                                      <p:cBhvr>
                                        <p:cTn id="18" dur="500"/>
                                        <p:tgtEl>
                                          <p:spTgt spid="6">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wipe(down)">
                                      <p:cBhvr>
                                        <p:cTn id="21" dur="500"/>
                                        <p:tgtEl>
                                          <p:spTgt spid="6">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wipe(down)">
                                      <p:cBhvr>
                                        <p:cTn id="24" dur="500"/>
                                        <p:tgtEl>
                                          <p:spTgt spid="6">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down)">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{87E4BDDE-31BB-4BF3-8512-9B0A824DCE9D}tf11964407_win32</Template>
  <TotalTime>455</TotalTime>
  <Words>1787</Words>
  <Application>Microsoft Office PowerPoint</Application>
  <PresentationFormat>Widescreen</PresentationFormat>
  <Paragraphs>239</Paragraphs>
  <Slides>18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Unicode MS</vt:lpstr>
      <vt:lpstr>Bookman Old Style</vt:lpstr>
      <vt:lpstr>Calibri</vt:lpstr>
      <vt:lpstr>Consolas</vt:lpstr>
      <vt:lpstr>Courier New</vt:lpstr>
      <vt:lpstr>Gill Sans Nova Light</vt:lpstr>
      <vt:lpstr>Sagona Book</vt:lpstr>
      <vt:lpstr>Wingdings</vt:lpstr>
      <vt:lpstr>Custom</vt:lpstr>
      <vt:lpstr>Weather website                                                                                                                                                                                                                        </vt:lpstr>
      <vt:lpstr>Introduction:</vt:lpstr>
      <vt:lpstr>PowerPoint Presentation</vt:lpstr>
      <vt:lpstr>ABSTRACT</vt:lpstr>
      <vt:lpstr>Objective of the project</vt:lpstr>
      <vt:lpstr>Features:</vt:lpstr>
      <vt:lpstr>🛠️ Tools &amp; Technologies Used</vt:lpstr>
      <vt:lpstr>🧭 Website &amp; Architecture Flow</vt:lpstr>
      <vt:lpstr>PowerPoint Presentation</vt:lpstr>
      <vt:lpstr>DEMO:</vt:lpstr>
      <vt:lpstr>PowerPoint Presentation</vt:lpstr>
      <vt:lpstr>API Integration</vt:lpstr>
      <vt:lpstr>🔮 Future Improvements </vt:lpstr>
      <vt:lpstr>✅Conclusion</vt:lpstr>
      <vt:lpstr>Code:</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Archana Thatha</dc:creator>
  <cp:lastModifiedBy>Archana Thatha</cp:lastModifiedBy>
  <cp:revision>1</cp:revision>
  <dcterms:created xsi:type="dcterms:W3CDTF">2025-05-16T10:40:43Z</dcterms:created>
  <dcterms:modified xsi:type="dcterms:W3CDTF">2025-05-17T15:02:52Z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